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80" r:id="rId14"/>
    <p:sldId id="267" r:id="rId15"/>
    <p:sldId id="268" r:id="rId16"/>
    <p:sldId id="276" r:id="rId17"/>
    <p:sldId id="269" r:id="rId18"/>
    <p:sldId id="277" r:id="rId19"/>
    <p:sldId id="270" r:id="rId20"/>
    <p:sldId id="271" r:id="rId21"/>
    <p:sldId id="272" r:id="rId22"/>
    <p:sldId id="273" r:id="rId23"/>
    <p:sldId id="278" r:id="rId24"/>
    <p:sldId id="274" r:id="rId25"/>
    <p:sldId id="279" r:id="rId26"/>
    <p:sldId id="27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6CF7B-9F16-4A86-A4F1-9521C8DB51CE}" v="82" dt="2023-05-05T15:02:58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Tydings" userId="b7164998-abca-4d9c-9c59-ba1ab0a60b22" providerId="ADAL" clId="{7916CF7B-9F16-4A86-A4F1-9521C8DB51CE}"/>
    <pc:docChg chg="undo redo custSel addSld modSld sldOrd">
      <pc:chgData name="Ed Tydings" userId="b7164998-abca-4d9c-9c59-ba1ab0a60b22" providerId="ADAL" clId="{7916CF7B-9F16-4A86-A4F1-9521C8DB51CE}" dt="2023-05-30T19:28:23.367" v="2296" actId="113"/>
      <pc:docMkLst>
        <pc:docMk/>
      </pc:docMkLst>
      <pc:sldChg chg="modTransition">
        <pc:chgData name="Ed Tydings" userId="b7164998-abca-4d9c-9c59-ba1ab0a60b22" providerId="ADAL" clId="{7916CF7B-9F16-4A86-A4F1-9521C8DB51CE}" dt="2023-05-05T14:53:35.053" v="2099"/>
        <pc:sldMkLst>
          <pc:docMk/>
          <pc:sldMk cId="0" sldId="256"/>
        </pc:sldMkLst>
      </pc:sldChg>
      <pc:sldChg chg="modTransition">
        <pc:chgData name="Ed Tydings" userId="b7164998-abca-4d9c-9c59-ba1ab0a60b22" providerId="ADAL" clId="{7916CF7B-9F16-4A86-A4F1-9521C8DB51CE}" dt="2023-05-05T14:53:39.766" v="2100"/>
        <pc:sldMkLst>
          <pc:docMk/>
          <pc:sldMk cId="0" sldId="257"/>
        </pc:sldMkLst>
      </pc:sldChg>
      <pc:sldChg chg="modTransition">
        <pc:chgData name="Ed Tydings" userId="b7164998-abca-4d9c-9c59-ba1ab0a60b22" providerId="ADAL" clId="{7916CF7B-9F16-4A86-A4F1-9521C8DB51CE}" dt="2023-05-05T14:55:56.675" v="2107"/>
        <pc:sldMkLst>
          <pc:docMk/>
          <pc:sldMk cId="0" sldId="258"/>
        </pc:sldMkLst>
      </pc:sldChg>
      <pc:sldChg chg="modSp mod modTransition">
        <pc:chgData name="Ed Tydings" userId="b7164998-abca-4d9c-9c59-ba1ab0a60b22" providerId="ADAL" clId="{7916CF7B-9F16-4A86-A4F1-9521C8DB51CE}" dt="2023-05-05T14:56:28.140" v="2108"/>
        <pc:sldMkLst>
          <pc:docMk/>
          <pc:sldMk cId="0" sldId="259"/>
        </pc:sldMkLst>
        <pc:spChg chg="mod">
          <ac:chgData name="Ed Tydings" userId="b7164998-abca-4d9c-9c59-ba1ab0a60b22" providerId="ADAL" clId="{7916CF7B-9F16-4A86-A4F1-9521C8DB51CE}" dt="2023-05-05T04:16:24.618" v="1736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modSp mod modTransition modAnim">
        <pc:chgData name="Ed Tydings" userId="b7164998-abca-4d9c-9c59-ba1ab0a60b22" providerId="ADAL" clId="{7916CF7B-9F16-4A86-A4F1-9521C8DB51CE}" dt="2023-05-05T14:56:37.470" v="2110"/>
        <pc:sldMkLst>
          <pc:docMk/>
          <pc:sldMk cId="0" sldId="260"/>
        </pc:sldMkLst>
        <pc:spChg chg="mod">
          <ac:chgData name="Ed Tydings" userId="b7164998-abca-4d9c-9c59-ba1ab0a60b22" providerId="ADAL" clId="{7916CF7B-9F16-4A86-A4F1-9521C8DB51CE}" dt="2023-05-05T14:31:28.415" v="1925" actId="14100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Ed Tydings" userId="b7164998-abca-4d9c-9c59-ba1ab0a60b22" providerId="ADAL" clId="{7916CF7B-9F16-4A86-A4F1-9521C8DB51CE}" dt="2023-05-05T14:33:03.087" v="1931" actId="1076"/>
          <ac:spMkLst>
            <pc:docMk/>
            <pc:sldMk cId="0" sldId="260"/>
            <ac:spMk id="5" creationId="{A146D5C1-B525-82AD-E00C-A46388D76AEA}"/>
          </ac:spMkLst>
        </pc:spChg>
        <pc:picChg chg="add mod">
          <ac:chgData name="Ed Tydings" userId="b7164998-abca-4d9c-9c59-ba1ab0a60b22" providerId="ADAL" clId="{7916CF7B-9F16-4A86-A4F1-9521C8DB51CE}" dt="2023-05-05T14:33:10.601" v="1933" actId="14100"/>
          <ac:picMkLst>
            <pc:docMk/>
            <pc:sldMk cId="0" sldId="260"/>
            <ac:picMk id="1026" creationId="{0EE34307-969C-18AF-4CE4-5A32B53740D8}"/>
          </ac:picMkLst>
        </pc:picChg>
      </pc:sldChg>
      <pc:sldChg chg="modSp mod modTransition">
        <pc:chgData name="Ed Tydings" userId="b7164998-abca-4d9c-9c59-ba1ab0a60b22" providerId="ADAL" clId="{7916CF7B-9F16-4A86-A4F1-9521C8DB51CE}" dt="2023-05-30T19:25:51.779" v="2276" actId="20577"/>
        <pc:sldMkLst>
          <pc:docMk/>
          <pc:sldMk cId="0" sldId="261"/>
        </pc:sldMkLst>
        <pc:spChg chg="mod">
          <ac:chgData name="Ed Tydings" userId="b7164998-abca-4d9c-9c59-ba1ab0a60b22" providerId="ADAL" clId="{7916CF7B-9F16-4A86-A4F1-9521C8DB51CE}" dt="2023-05-30T19:25:51.779" v="227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 modTransition">
        <pc:chgData name="Ed Tydings" userId="b7164998-abca-4d9c-9c59-ba1ab0a60b22" providerId="ADAL" clId="{7916CF7B-9F16-4A86-A4F1-9521C8DB51CE}" dt="2023-05-30T19:26:42.003" v="2287" actId="20577"/>
        <pc:sldMkLst>
          <pc:docMk/>
          <pc:sldMk cId="0" sldId="262"/>
        </pc:sldMkLst>
        <pc:spChg chg="mod">
          <ac:chgData name="Ed Tydings" userId="b7164998-abca-4d9c-9c59-ba1ab0a60b22" providerId="ADAL" clId="{7916CF7B-9F16-4A86-A4F1-9521C8DB51CE}" dt="2023-05-30T19:26:42.003" v="2287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 modTransition">
        <pc:chgData name="Ed Tydings" userId="b7164998-abca-4d9c-9c59-ba1ab0a60b22" providerId="ADAL" clId="{7916CF7B-9F16-4A86-A4F1-9521C8DB51CE}" dt="2023-05-05T20:03:30.251" v="2262" actId="20577"/>
        <pc:sldMkLst>
          <pc:docMk/>
          <pc:sldMk cId="0" sldId="263"/>
        </pc:sldMkLst>
        <pc:spChg chg="mod">
          <ac:chgData name="Ed Tydings" userId="b7164998-abca-4d9c-9c59-ba1ab0a60b22" providerId="ADAL" clId="{7916CF7B-9F16-4A86-A4F1-9521C8DB51CE}" dt="2023-05-05T20:03:30.251" v="2262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 modTransition">
        <pc:chgData name="Ed Tydings" userId="b7164998-abca-4d9c-9c59-ba1ab0a60b22" providerId="ADAL" clId="{7916CF7B-9F16-4A86-A4F1-9521C8DB51CE}" dt="2023-05-05T14:56:43.632" v="2112"/>
        <pc:sldMkLst>
          <pc:docMk/>
          <pc:sldMk cId="0" sldId="264"/>
        </pc:sldMkLst>
        <pc:spChg chg="mod">
          <ac:chgData name="Ed Tydings" userId="b7164998-abca-4d9c-9c59-ba1ab0a60b22" providerId="ADAL" clId="{7916CF7B-9F16-4A86-A4F1-9521C8DB51CE}" dt="2023-05-05T04:23:20.477" v="1823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 modTransition">
        <pc:chgData name="Ed Tydings" userId="b7164998-abca-4d9c-9c59-ba1ab0a60b22" providerId="ADAL" clId="{7916CF7B-9F16-4A86-A4F1-9521C8DB51CE}" dt="2023-05-05T19:43:50.233" v="2190" actId="20577"/>
        <pc:sldMkLst>
          <pc:docMk/>
          <pc:sldMk cId="0" sldId="265"/>
        </pc:sldMkLst>
        <pc:spChg chg="mod">
          <ac:chgData name="Ed Tydings" userId="b7164998-abca-4d9c-9c59-ba1ab0a60b22" providerId="ADAL" clId="{7916CF7B-9F16-4A86-A4F1-9521C8DB51CE}" dt="2023-05-05T19:43:50.233" v="2190" actId="20577"/>
          <ac:spMkLst>
            <pc:docMk/>
            <pc:sldMk cId="0" sldId="265"/>
            <ac:spMk id="3" creationId="{00000000-0000-0000-0000-000000000000}"/>
          </ac:spMkLst>
        </pc:spChg>
      </pc:sldChg>
      <pc:sldChg chg="addSp modSp mod modTransition">
        <pc:chgData name="Ed Tydings" userId="b7164998-abca-4d9c-9c59-ba1ab0a60b22" providerId="ADAL" clId="{7916CF7B-9F16-4A86-A4F1-9521C8DB51CE}" dt="2023-05-05T14:56:52.811" v="2115"/>
        <pc:sldMkLst>
          <pc:docMk/>
          <pc:sldMk cId="0" sldId="266"/>
        </pc:sldMkLst>
        <pc:spChg chg="mod">
          <ac:chgData name="Ed Tydings" userId="b7164998-abca-4d9c-9c59-ba1ab0a60b22" providerId="ADAL" clId="{7916CF7B-9F16-4A86-A4F1-9521C8DB51CE}" dt="2023-05-05T04:27:17.352" v="1914" actId="27636"/>
          <ac:spMkLst>
            <pc:docMk/>
            <pc:sldMk cId="0" sldId="266"/>
            <ac:spMk id="3" creationId="{00000000-0000-0000-0000-000000000000}"/>
          </ac:spMkLst>
        </pc:spChg>
        <pc:picChg chg="add mod">
          <ac:chgData name="Ed Tydings" userId="b7164998-abca-4d9c-9c59-ba1ab0a60b22" providerId="ADAL" clId="{7916CF7B-9F16-4A86-A4F1-9521C8DB51CE}" dt="2023-05-05T04:27:24.243" v="1916" actId="1076"/>
          <ac:picMkLst>
            <pc:docMk/>
            <pc:sldMk cId="0" sldId="266"/>
            <ac:picMk id="5" creationId="{8EBD6EC2-E414-76E4-28D6-D016264E1EFD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4:50:20.194" v="2063" actId="255"/>
        <pc:sldMkLst>
          <pc:docMk/>
          <pc:sldMk cId="0" sldId="267"/>
        </pc:sldMkLst>
        <pc:spChg chg="mo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0:20.194" v="2063" actId="255"/>
          <ac:spMkLst>
            <pc:docMk/>
            <pc:sldMk cId="0" sldId="267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0:04.383" v="2061" actId="26606"/>
          <ac:spMkLst>
            <pc:docMk/>
            <pc:sldMk cId="0" sldId="267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0:04.383" v="2061" actId="26606"/>
          <ac:picMkLst>
            <pc:docMk/>
            <pc:sldMk cId="0" sldId="267"/>
            <ac:picMk id="4" creationId="{BC7564BE-C554-0058-364A-4EB0E12C67F5}"/>
          </ac:picMkLst>
        </pc:picChg>
        <pc:picChg chg="add mod">
          <ac:chgData name="Ed Tydings" userId="b7164998-abca-4d9c-9c59-ba1ab0a60b22" providerId="ADAL" clId="{7916CF7B-9F16-4A86-A4F1-9521C8DB51CE}" dt="2023-05-05T14:50:04.383" v="2061" actId="26606"/>
          <ac:picMkLst>
            <pc:docMk/>
            <pc:sldMk cId="0" sldId="267"/>
            <ac:picMk id="5" creationId="{BB9BBBF3-E2EC-B9D6-4746-2250A5CA92F1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4:57:22.735" v="2117"/>
        <pc:sldMkLst>
          <pc:docMk/>
          <pc:sldMk cId="0" sldId="268"/>
        </pc:sldMkLst>
        <pc:spChg chg="mo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49:52.903" v="2060" actId="255"/>
          <ac:spMkLst>
            <pc:docMk/>
            <pc:sldMk cId="0" sldId="268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49:28.814" v="2059" actId="26606"/>
          <ac:spMkLst>
            <pc:docMk/>
            <pc:sldMk cId="0" sldId="268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49:28.814" v="2059" actId="26606"/>
          <ac:picMkLst>
            <pc:docMk/>
            <pc:sldMk cId="0" sldId="268"/>
            <ac:picMk id="4" creationId="{99B59D19-E80B-F0EF-105B-DE59715399E4}"/>
          </ac:picMkLst>
        </pc:picChg>
        <pc:picChg chg="add mod">
          <ac:chgData name="Ed Tydings" userId="b7164998-abca-4d9c-9c59-ba1ab0a60b22" providerId="ADAL" clId="{7916CF7B-9F16-4A86-A4F1-9521C8DB51CE}" dt="2023-05-05T14:49:28.814" v="2059" actId="26606"/>
          <ac:picMkLst>
            <pc:docMk/>
            <pc:sldMk cId="0" sldId="268"/>
            <ac:picMk id="5" creationId="{9F25B040-8872-94D3-6EFD-314F19CA1391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4:58:00.549" v="2119"/>
        <pc:sldMkLst>
          <pc:docMk/>
          <pc:sldMk cId="0" sldId="269"/>
        </pc:sldMkLst>
        <pc:spChg chg="mo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0:43.114" v="2065" actId="26606"/>
          <ac:spMkLst>
            <pc:docMk/>
            <pc:sldMk cId="0" sldId="269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0:43.114" v="2065" actId="26606"/>
          <ac:picMkLst>
            <pc:docMk/>
            <pc:sldMk cId="0" sldId="269"/>
            <ac:picMk id="4" creationId="{30837390-6B36-AC32-D59F-DA2D6CD20415}"/>
          </ac:picMkLst>
        </pc:picChg>
        <pc:picChg chg="add mod">
          <ac:chgData name="Ed Tydings" userId="b7164998-abca-4d9c-9c59-ba1ab0a60b22" providerId="ADAL" clId="{7916CF7B-9F16-4A86-A4F1-9521C8DB51CE}" dt="2023-05-05T14:50:43.114" v="2065" actId="26606"/>
          <ac:picMkLst>
            <pc:docMk/>
            <pc:sldMk cId="0" sldId="269"/>
            <ac:picMk id="5" creationId="{64A8F8B6-0ADD-7377-7380-9FFC01D289DF}"/>
          </ac:picMkLst>
        </pc:picChg>
      </pc:sldChg>
      <pc:sldChg chg="addSp delSp modSp mod modTransition setBg">
        <pc:chgData name="Ed Tydings" userId="b7164998-abca-4d9c-9c59-ba1ab0a60b22" providerId="ADAL" clId="{7916CF7B-9F16-4A86-A4F1-9521C8DB51CE}" dt="2023-05-30T19:28:23.367" v="2296" actId="113"/>
        <pc:sldMkLst>
          <pc:docMk/>
          <pc:sldMk cId="0" sldId="270"/>
        </pc:sldMkLst>
        <pc:spChg chg="mo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30T19:28:23.367" v="2296" actId="113"/>
          <ac:spMkLst>
            <pc:docMk/>
            <pc:sldMk cId="0" sldId="270"/>
            <ac:spMk id="3" creationId="{00000000-0000-0000-0000-000000000000}"/>
          </ac:spMkLst>
        </pc:spChg>
        <pc:spChg chg="add or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5" creationId="{E1BC975C-2456-9907-E078-83CB9897117D}"/>
          </ac:spMkLst>
        </pc:spChg>
        <pc:spChg chg="add del mod">
          <ac:chgData name="Ed Tydings" userId="b7164998-abca-4d9c-9c59-ba1ab0a60b22" providerId="ADAL" clId="{7916CF7B-9F16-4A86-A4F1-9521C8DB51CE}" dt="2023-05-05T03:21:56.088" v="1680"/>
          <ac:spMkLst>
            <pc:docMk/>
            <pc:sldMk cId="0" sldId="270"/>
            <ac:spMk id="6" creationId="{D65B74FF-7C4F-E70E-960C-1AADA3EBBD07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12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14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16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18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20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1:46.227" v="2084" actId="26606"/>
          <ac:spMkLst>
            <pc:docMk/>
            <pc:sldMk cId="0" sldId="270"/>
            <ac:spMk id="22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1:46.227" v="2084" actId="26606"/>
          <ac:picMkLst>
            <pc:docMk/>
            <pc:sldMk cId="0" sldId="270"/>
            <ac:picMk id="4" creationId="{57D6AE2C-2090-6115-D477-92226F521CCD}"/>
          </ac:picMkLst>
        </pc:picChg>
        <pc:picChg chg="add mod">
          <ac:chgData name="Ed Tydings" userId="b7164998-abca-4d9c-9c59-ba1ab0a60b22" providerId="ADAL" clId="{7916CF7B-9F16-4A86-A4F1-9521C8DB51CE}" dt="2023-05-05T14:51:46.227" v="2084" actId="26606"/>
          <ac:picMkLst>
            <pc:docMk/>
            <pc:sldMk cId="0" sldId="270"/>
            <ac:picMk id="7" creationId="{771E5DC9-464A-6ECD-4EC8-7737E5AB46C9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4:58:11.319" v="2122"/>
        <pc:sldMkLst>
          <pc:docMk/>
          <pc:sldMk cId="0" sldId="271"/>
        </pc:sldMkLst>
        <pc:spChg chg="mo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2:10.530" v="2086" actId="255"/>
          <ac:spMkLst>
            <pc:docMk/>
            <pc:sldMk cId="0" sldId="271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1:58.095" v="2085" actId="26606"/>
          <ac:spMkLst>
            <pc:docMk/>
            <pc:sldMk cId="0" sldId="271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1:58.095" v="2085" actId="26606"/>
          <ac:picMkLst>
            <pc:docMk/>
            <pc:sldMk cId="0" sldId="271"/>
            <ac:picMk id="4" creationId="{DAF83FF7-3608-6316-5C26-E7C59567F565}"/>
          </ac:picMkLst>
        </pc:picChg>
        <pc:picChg chg="add mod">
          <ac:chgData name="Ed Tydings" userId="b7164998-abca-4d9c-9c59-ba1ab0a60b22" providerId="ADAL" clId="{7916CF7B-9F16-4A86-A4F1-9521C8DB51CE}" dt="2023-05-05T14:51:58.095" v="2085" actId="26606"/>
          <ac:picMkLst>
            <pc:docMk/>
            <pc:sldMk cId="0" sldId="271"/>
            <ac:picMk id="5" creationId="{DEEDA784-8E76-247B-A752-B329100FDD39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9:47:07.445" v="2201" actId="20577"/>
        <pc:sldMkLst>
          <pc:docMk/>
          <pc:sldMk cId="0" sldId="272"/>
        </pc:sldMkLst>
        <pc:spChg chg="mo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9:47:07.445" v="2201" actId="20577"/>
          <ac:spMkLst>
            <pc:docMk/>
            <pc:sldMk cId="0" sldId="272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2:15.370" v="2087" actId="26606"/>
          <ac:spMkLst>
            <pc:docMk/>
            <pc:sldMk cId="0" sldId="272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2:15.370" v="2087" actId="26606"/>
          <ac:picMkLst>
            <pc:docMk/>
            <pc:sldMk cId="0" sldId="272"/>
            <ac:picMk id="4" creationId="{CDDB36F9-73CB-759C-C1DE-0343DF7CF5BF}"/>
          </ac:picMkLst>
        </pc:picChg>
        <pc:picChg chg="add mod">
          <ac:chgData name="Ed Tydings" userId="b7164998-abca-4d9c-9c59-ba1ab0a60b22" providerId="ADAL" clId="{7916CF7B-9F16-4A86-A4F1-9521C8DB51CE}" dt="2023-05-05T14:52:15.370" v="2087" actId="26606"/>
          <ac:picMkLst>
            <pc:docMk/>
            <pc:sldMk cId="0" sldId="272"/>
            <ac:picMk id="5" creationId="{177EEDE0-9670-DFBD-736F-C8ED3D10EBD8}"/>
          </ac:picMkLst>
        </pc:picChg>
      </pc:sldChg>
      <pc:sldChg chg="addSp modSp mod modTransition setBg">
        <pc:chgData name="Ed Tydings" userId="b7164998-abca-4d9c-9c59-ba1ab0a60b22" providerId="ADAL" clId="{7916CF7B-9F16-4A86-A4F1-9521C8DB51CE}" dt="2023-05-05T19:46:18.206" v="2197" actId="20577"/>
        <pc:sldMkLst>
          <pc:docMk/>
          <pc:sldMk cId="0" sldId="273"/>
        </pc:sldMkLst>
        <pc:spChg chg="mo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9:46:18.206" v="2197" actId="20577"/>
          <ac:spMkLst>
            <pc:docMk/>
            <pc:sldMk cId="0" sldId="273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2:31.554" v="2089" actId="26606"/>
          <ac:spMkLst>
            <pc:docMk/>
            <pc:sldMk cId="0" sldId="273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2:31.554" v="2089" actId="26606"/>
          <ac:picMkLst>
            <pc:docMk/>
            <pc:sldMk cId="0" sldId="273"/>
            <ac:picMk id="4" creationId="{C9B2B4B8-F66C-A702-3352-53710E95C195}"/>
          </ac:picMkLst>
        </pc:picChg>
        <pc:picChg chg="add mod">
          <ac:chgData name="Ed Tydings" userId="b7164998-abca-4d9c-9c59-ba1ab0a60b22" providerId="ADAL" clId="{7916CF7B-9F16-4A86-A4F1-9521C8DB51CE}" dt="2023-05-05T14:52:31.554" v="2089" actId="26606"/>
          <ac:picMkLst>
            <pc:docMk/>
            <pc:sldMk cId="0" sldId="273"/>
            <ac:picMk id="5" creationId="{E37D260B-7685-9AE5-B5C5-843E78796016}"/>
          </ac:picMkLst>
        </pc:picChg>
      </pc:sldChg>
      <pc:sldChg chg="addSp delSp modSp mod modTransition setBg">
        <pc:chgData name="Ed Tydings" userId="b7164998-abca-4d9c-9c59-ba1ab0a60b22" providerId="ADAL" clId="{7916CF7B-9F16-4A86-A4F1-9521C8DB51CE}" dt="2023-05-05T14:58:21.702" v="2126"/>
        <pc:sldMkLst>
          <pc:docMk/>
          <pc:sldMk cId="0" sldId="274"/>
        </pc:sldMkLst>
        <pc:spChg chg="mo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7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8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9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04:13:52.670" v="1717" actId="26606"/>
          <ac:spMkLst>
            <pc:docMk/>
            <pc:sldMk cId="0" sldId="274"/>
            <ac:spMk id="10" creationId="{352BEC0E-22F8-46D0-9632-375DB541B06C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11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04:13:52.670" v="1717" actId="26606"/>
          <ac:spMkLst>
            <pc:docMk/>
            <pc:sldMk cId="0" sldId="274"/>
            <ac:spMk id="12" creationId="{3FCFB1DE-0B7E-48CC-BA90-B2AB0889F9D6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13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04:13:55.898" v="1719" actId="26606"/>
          <ac:spMkLst>
            <pc:docMk/>
            <pc:sldMk cId="0" sldId="274"/>
            <ac:spMk id="14" creationId="{A06EE196-46B1-4987-B8E2-2681AD6A94D2}"/>
          </ac:spMkLst>
        </pc:spChg>
        <pc:spChg chg="add del">
          <ac:chgData name="Ed Tydings" userId="b7164998-abca-4d9c-9c59-ba1ab0a60b22" providerId="ADAL" clId="{7916CF7B-9F16-4A86-A4F1-9521C8DB51CE}" dt="2023-05-05T04:13:55.898" v="1719" actId="26606"/>
          <ac:spMkLst>
            <pc:docMk/>
            <pc:sldMk cId="0" sldId="274"/>
            <ac:spMk id="15" creationId="{6EFFA17B-4570-4DBF-B52B-4DA2032CD30E}"/>
          </ac:spMkLst>
        </pc:spChg>
        <pc:spChg chg="add del">
          <ac:chgData name="Ed Tydings" userId="b7164998-abca-4d9c-9c59-ba1ab0a60b22" providerId="ADAL" clId="{7916CF7B-9F16-4A86-A4F1-9521C8DB51CE}" dt="2023-05-05T04:13:55.898" v="1719" actId="26606"/>
          <ac:spMkLst>
            <pc:docMk/>
            <pc:sldMk cId="0" sldId="274"/>
            <ac:spMk id="16" creationId="{C99D11B4-B61D-4ECC-AA3A-DE3A9B6926D1}"/>
          </ac:spMkLst>
        </pc:spChg>
        <pc:spChg chg="add del">
          <ac:chgData name="Ed Tydings" userId="b7164998-abca-4d9c-9c59-ba1ab0a60b22" providerId="ADAL" clId="{7916CF7B-9F16-4A86-A4F1-9521C8DB51CE}" dt="2023-05-05T04:13:55.898" v="1719" actId="26606"/>
          <ac:spMkLst>
            <pc:docMk/>
            <pc:sldMk cId="0" sldId="274"/>
            <ac:spMk id="17" creationId="{D7E044B5-BE84-43DF-9B50-2E334209DBBF}"/>
          </ac:spMkLst>
        </pc:spChg>
        <pc:spChg chg="add">
          <ac:chgData name="Ed Tydings" userId="b7164998-abca-4d9c-9c59-ba1ab0a60b22" providerId="ADAL" clId="{7916CF7B-9F16-4A86-A4F1-9521C8DB51CE}" dt="2023-05-05T14:52:46.478" v="2092" actId="26606"/>
          <ac:spMkLst>
            <pc:docMk/>
            <pc:sldMk cId="0" sldId="274"/>
            <ac:spMk id="18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04:13:59.426" v="1721" actId="26606"/>
          <ac:spMkLst>
            <pc:docMk/>
            <pc:sldMk cId="0" sldId="274"/>
            <ac:spMk id="19" creationId="{B712E947-0734-45F9-9C4F-41114EC3A33E}"/>
          </ac:spMkLst>
        </pc:spChg>
        <pc:spChg chg="add del">
          <ac:chgData name="Ed Tydings" userId="b7164998-abca-4d9c-9c59-ba1ab0a60b22" providerId="ADAL" clId="{7916CF7B-9F16-4A86-A4F1-9521C8DB51CE}" dt="2023-05-05T04:13:59.426" v="1721" actId="26606"/>
          <ac:spMkLst>
            <pc:docMk/>
            <pc:sldMk cId="0" sldId="274"/>
            <ac:spMk id="20" creationId="{5A65989E-BBD5-44D7-AA86-7AFD5D46BBC0}"/>
          </ac:spMkLst>
        </pc:spChg>
        <pc:spChg chg="add del">
          <ac:chgData name="Ed Tydings" userId="b7164998-abca-4d9c-9c59-ba1ab0a60b22" providerId="ADAL" clId="{7916CF7B-9F16-4A86-A4F1-9521C8DB51CE}" dt="2023-05-05T04:13:59.426" v="1721" actId="26606"/>
          <ac:spMkLst>
            <pc:docMk/>
            <pc:sldMk cId="0" sldId="274"/>
            <ac:spMk id="21" creationId="{231A2881-D8D7-4A7D-ACA3-E9F849F853D8}"/>
          </ac:spMkLst>
        </pc:spChg>
        <pc:picChg chg="mod ord">
          <ac:chgData name="Ed Tydings" userId="b7164998-abca-4d9c-9c59-ba1ab0a60b22" providerId="ADAL" clId="{7916CF7B-9F16-4A86-A4F1-9521C8DB51CE}" dt="2023-05-05T14:52:46.478" v="2092" actId="26606"/>
          <ac:picMkLst>
            <pc:docMk/>
            <pc:sldMk cId="0" sldId="274"/>
            <ac:picMk id="4" creationId="{6FBB2A11-5D04-C66C-288F-EF53F00C3124}"/>
          </ac:picMkLst>
        </pc:picChg>
        <pc:picChg chg="add mod">
          <ac:chgData name="Ed Tydings" userId="b7164998-abca-4d9c-9c59-ba1ab0a60b22" providerId="ADAL" clId="{7916CF7B-9F16-4A86-A4F1-9521C8DB51CE}" dt="2023-05-05T14:52:46.478" v="2092" actId="26606"/>
          <ac:picMkLst>
            <pc:docMk/>
            <pc:sldMk cId="0" sldId="274"/>
            <ac:picMk id="5" creationId="{7E5BB2F9-19A4-B4CD-5181-2E9554393084}"/>
          </ac:picMkLst>
        </pc:picChg>
      </pc:sldChg>
      <pc:sldChg chg="modSp mod modTransition">
        <pc:chgData name="Ed Tydings" userId="b7164998-abca-4d9c-9c59-ba1ab0a60b22" providerId="ADAL" clId="{7916CF7B-9F16-4A86-A4F1-9521C8DB51CE}" dt="2023-05-05T19:44:05.516" v="2194" actId="20577"/>
        <pc:sldMkLst>
          <pc:docMk/>
          <pc:sldMk cId="0" sldId="275"/>
        </pc:sldMkLst>
        <pc:spChg chg="mod">
          <ac:chgData name="Ed Tydings" userId="b7164998-abca-4d9c-9c59-ba1ab0a60b22" providerId="ADAL" clId="{7916CF7B-9F16-4A86-A4F1-9521C8DB51CE}" dt="2023-05-05T19:44:05.516" v="2194" actId="20577"/>
          <ac:spMkLst>
            <pc:docMk/>
            <pc:sldMk cId="0" sldId="275"/>
            <ac:spMk id="3" creationId="{00000000-0000-0000-0000-000000000000}"/>
          </ac:spMkLst>
        </pc:spChg>
      </pc:sldChg>
      <pc:sldChg chg="addSp modSp mod modTransition setBg">
        <pc:chgData name="Ed Tydings" userId="b7164998-abca-4d9c-9c59-ba1ab0a60b22" providerId="ADAL" clId="{7916CF7B-9F16-4A86-A4F1-9521C8DB51CE}" dt="2023-05-05T14:57:57.756" v="2118"/>
        <pc:sldMkLst>
          <pc:docMk/>
          <pc:sldMk cId="0" sldId="276"/>
        </pc:sldMkLst>
        <pc:spChg chg="mo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0:30.834" v="2064" actId="255"/>
          <ac:spMkLst>
            <pc:docMk/>
            <pc:sldMk cId="0" sldId="276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0:09.525" v="2062" actId="26606"/>
          <ac:spMkLst>
            <pc:docMk/>
            <pc:sldMk cId="0" sldId="276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0:09.525" v="2062" actId="26606"/>
          <ac:picMkLst>
            <pc:docMk/>
            <pc:sldMk cId="0" sldId="276"/>
            <ac:picMk id="4" creationId="{C18F2D08-9FFC-FD8B-8A91-8B423A1976EE}"/>
          </ac:picMkLst>
        </pc:picChg>
        <pc:picChg chg="add mod">
          <ac:chgData name="Ed Tydings" userId="b7164998-abca-4d9c-9c59-ba1ab0a60b22" providerId="ADAL" clId="{7916CF7B-9F16-4A86-A4F1-9521C8DB51CE}" dt="2023-05-05T14:50:09.525" v="2062" actId="26606"/>
          <ac:picMkLst>
            <pc:docMk/>
            <pc:sldMk cId="0" sldId="276"/>
            <ac:picMk id="5" creationId="{AA75378D-7244-4B29-2F0B-9AC41FBC4911}"/>
          </ac:picMkLst>
        </pc:picChg>
      </pc:sldChg>
      <pc:sldChg chg="addSp delSp modSp add mod modTransition setBg">
        <pc:chgData name="Ed Tydings" userId="b7164998-abca-4d9c-9c59-ba1ab0a60b22" providerId="ADAL" clId="{7916CF7B-9F16-4A86-A4F1-9521C8DB51CE}" dt="2023-05-05T14:58:04.566" v="2120"/>
        <pc:sldMkLst>
          <pc:docMk/>
          <pc:sldMk cId="2443766559" sldId="277"/>
        </pc:sldMkLst>
        <pc:spChg chg="mo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1:41.720" v="2083" actId="255"/>
          <ac:spMkLst>
            <pc:docMk/>
            <pc:sldMk cId="2443766559" sldId="277"/>
            <ac:spMk id="3" creationId="{00000000-0000-0000-0000-000000000000}"/>
          </ac:spMkLst>
        </pc:spChg>
        <pc:spChg chg="add or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5" creationId="{97055B96-0193-3AB3-6E64-71B1F2A0913C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11" creationId="{B712E947-0734-45F9-9C4F-41114EC3A33E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13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15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17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19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0:54.445" v="2067" actId="26606"/>
          <ac:spMkLst>
            <pc:docMk/>
            <pc:sldMk cId="2443766559" sldId="277"/>
            <ac:spMk id="21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3" creationId="{873DDF9D-E27C-4E23-A1E8-CA352535F7C9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4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5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6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7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0:57.973" v="2069" actId="26606"/>
          <ac:spMkLst>
            <pc:docMk/>
            <pc:sldMk cId="2443766559" sldId="277"/>
            <ac:spMk id="28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0" creationId="{B712E947-0734-45F9-9C4F-41114EC3A33E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1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2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3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4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00.161" v="2071" actId="26606"/>
          <ac:spMkLst>
            <pc:docMk/>
            <pc:sldMk cId="2443766559" sldId="277"/>
            <ac:spMk id="35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37" creationId="{873DDF9D-E27C-4E23-A1E8-CA352535F7C9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38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39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40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41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09.353" v="2073" actId="26606"/>
          <ac:spMkLst>
            <pc:docMk/>
            <pc:sldMk cId="2443766559" sldId="277"/>
            <ac:spMk id="42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4" creationId="{B712E947-0734-45F9-9C4F-41114EC3A33E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5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6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7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8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12.460" v="2075" actId="26606"/>
          <ac:spMkLst>
            <pc:docMk/>
            <pc:sldMk cId="2443766559" sldId="277"/>
            <ac:spMk id="49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1" creationId="{873DDF9D-E27C-4E23-A1E8-CA352535F7C9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2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3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4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5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21.214" v="2077" actId="26606"/>
          <ac:spMkLst>
            <pc:docMk/>
            <pc:sldMk cId="2443766559" sldId="277"/>
            <ac:spMk id="56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58" creationId="{B712E947-0734-45F9-9C4F-41114EC3A33E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59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60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61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62" creationId="{C8D58395-74AF-401A-AF2F-76B6FCF71DFE}"/>
          </ac:spMkLst>
        </pc:spChg>
        <pc:spChg chg="add del">
          <ac:chgData name="Ed Tydings" userId="b7164998-abca-4d9c-9c59-ba1ab0a60b22" providerId="ADAL" clId="{7916CF7B-9F16-4A86-A4F1-9521C8DB51CE}" dt="2023-05-05T14:51:25.123" v="2079" actId="26606"/>
          <ac:spMkLst>
            <pc:docMk/>
            <pc:sldMk cId="2443766559" sldId="277"/>
            <ac:spMk id="63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65" creationId="{873DDF9D-E27C-4E23-A1E8-CA352535F7C9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66" creationId="{4C6B5652-C661-4C58-B937-F0F490F7FCB2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67" creationId="{0B936867-6407-43FB-9DE6-1B0879D0CB31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68" creationId="{ACD0B258-678B-4A8C-894F-848AF24A1922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69" creationId="{2F003F3F-F118-41D2-AA3F-74DB0D1970BB}"/>
          </ac:spMkLst>
        </pc:spChg>
        <pc:spChg chg="add del">
          <ac:chgData name="Ed Tydings" userId="b7164998-abca-4d9c-9c59-ba1ab0a60b22" providerId="ADAL" clId="{7916CF7B-9F16-4A86-A4F1-9521C8DB51CE}" dt="2023-05-05T14:51:31.688" v="2081" actId="26606"/>
          <ac:spMkLst>
            <pc:docMk/>
            <pc:sldMk cId="2443766559" sldId="277"/>
            <ac:spMk id="70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2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3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5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6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1:31.695" v="2082" actId="26606"/>
          <ac:spMkLst>
            <pc:docMk/>
            <pc:sldMk cId="2443766559" sldId="277"/>
            <ac:spMk id="77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1:31.695" v="2082" actId="26606"/>
          <ac:picMkLst>
            <pc:docMk/>
            <pc:sldMk cId="2443766559" sldId="277"/>
            <ac:picMk id="4" creationId="{30837390-6B36-AC32-D59F-DA2D6CD20415}"/>
          </ac:picMkLst>
        </pc:picChg>
        <pc:picChg chg="add mod ord">
          <ac:chgData name="Ed Tydings" userId="b7164998-abca-4d9c-9c59-ba1ab0a60b22" providerId="ADAL" clId="{7916CF7B-9F16-4A86-A4F1-9521C8DB51CE}" dt="2023-05-05T14:51:31.695" v="2082" actId="26606"/>
          <ac:picMkLst>
            <pc:docMk/>
            <pc:sldMk cId="2443766559" sldId="277"/>
            <ac:picMk id="6" creationId="{DE47BE19-2EC7-1B9B-D09A-255518BE789C}"/>
          </ac:picMkLst>
        </pc:picChg>
      </pc:sldChg>
      <pc:sldChg chg="addSp modSp add mod modTransition setBg">
        <pc:chgData name="Ed Tydings" userId="b7164998-abca-4d9c-9c59-ba1ab0a60b22" providerId="ADAL" clId="{7916CF7B-9F16-4A86-A4F1-9521C8DB51CE}" dt="2023-05-05T14:58:19.173" v="2125"/>
        <pc:sldMkLst>
          <pc:docMk/>
          <pc:sldMk cId="3665557315" sldId="278"/>
        </pc:sldMkLst>
        <pc:spChg chg="mo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2:43.561" v="2091" actId="255"/>
          <ac:spMkLst>
            <pc:docMk/>
            <pc:sldMk cId="3665557315" sldId="278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2:35.056" v="2090" actId="26606"/>
          <ac:spMkLst>
            <pc:docMk/>
            <pc:sldMk cId="3665557315" sldId="278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2:35.056" v="2090" actId="26606"/>
          <ac:picMkLst>
            <pc:docMk/>
            <pc:sldMk cId="3665557315" sldId="278"/>
            <ac:picMk id="4" creationId="{C9B2B4B8-F66C-A702-3352-53710E95C195}"/>
          </ac:picMkLst>
        </pc:picChg>
        <pc:picChg chg="add mod">
          <ac:chgData name="Ed Tydings" userId="b7164998-abca-4d9c-9c59-ba1ab0a60b22" providerId="ADAL" clId="{7916CF7B-9F16-4A86-A4F1-9521C8DB51CE}" dt="2023-05-05T14:52:35.056" v="2090" actId="26606"/>
          <ac:picMkLst>
            <pc:docMk/>
            <pc:sldMk cId="3665557315" sldId="278"/>
            <ac:picMk id="5" creationId="{3B9F50EB-CA9B-ADE9-3FAA-CB83DEB403D1}"/>
          </ac:picMkLst>
        </pc:picChg>
      </pc:sldChg>
      <pc:sldChg chg="addSp modSp add mod modTransition setBg">
        <pc:chgData name="Ed Tydings" userId="b7164998-abca-4d9c-9c59-ba1ab0a60b22" providerId="ADAL" clId="{7916CF7B-9F16-4A86-A4F1-9521C8DB51CE}" dt="2023-05-05T14:58:24.602" v="2127"/>
        <pc:sldMkLst>
          <pc:docMk/>
          <pc:sldMk cId="4231767983" sldId="279"/>
        </pc:sldMkLst>
        <pc:spChg chg="mo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2" creationId="{00000000-0000-0000-0000-000000000000}"/>
          </ac:spMkLst>
        </pc:spChg>
        <pc:spChg chg="mod">
          <ac:chgData name="Ed Tydings" userId="b7164998-abca-4d9c-9c59-ba1ab0a60b22" providerId="ADAL" clId="{7916CF7B-9F16-4A86-A4F1-9521C8DB51CE}" dt="2023-05-05T14:53:01.182" v="2094" actId="255"/>
          <ac:spMkLst>
            <pc:docMk/>
            <pc:sldMk cId="4231767983" sldId="279"/>
            <ac:spMk id="3" creationId="{00000000-0000-0000-0000-000000000000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10" creationId="{B712E947-0734-45F9-9C4F-41114EC3A33E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12" creationId="{4C6B5652-C661-4C58-B937-F0F490F7FCB2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14" creationId="{0B936867-6407-43FB-9DE6-1B0879D0CB31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16" creationId="{ACD0B258-678B-4A8C-894F-848AF24A1922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18" creationId="{C8D58395-74AF-401A-AF2F-76B6FCF71DFE}"/>
          </ac:spMkLst>
        </pc:spChg>
        <pc:spChg chg="add">
          <ac:chgData name="Ed Tydings" userId="b7164998-abca-4d9c-9c59-ba1ab0a60b22" providerId="ADAL" clId="{7916CF7B-9F16-4A86-A4F1-9521C8DB51CE}" dt="2023-05-05T14:52:51.907" v="2093" actId="26606"/>
          <ac:spMkLst>
            <pc:docMk/>
            <pc:sldMk cId="4231767983" sldId="279"/>
            <ac:spMk id="20" creationId="{2F003F3F-F118-41D2-AA3F-74DB0D1970BB}"/>
          </ac:spMkLst>
        </pc:spChg>
        <pc:picChg chg="mod">
          <ac:chgData name="Ed Tydings" userId="b7164998-abca-4d9c-9c59-ba1ab0a60b22" providerId="ADAL" clId="{7916CF7B-9F16-4A86-A4F1-9521C8DB51CE}" dt="2023-05-05T14:52:51.907" v="2093" actId="26606"/>
          <ac:picMkLst>
            <pc:docMk/>
            <pc:sldMk cId="4231767983" sldId="279"/>
            <ac:picMk id="4" creationId="{6FBB2A11-5D04-C66C-288F-EF53F00C3124}"/>
          </ac:picMkLst>
        </pc:picChg>
        <pc:picChg chg="add mod">
          <ac:chgData name="Ed Tydings" userId="b7164998-abca-4d9c-9c59-ba1ab0a60b22" providerId="ADAL" clId="{7916CF7B-9F16-4A86-A4F1-9521C8DB51CE}" dt="2023-05-05T14:52:51.907" v="2093" actId="26606"/>
          <ac:picMkLst>
            <pc:docMk/>
            <pc:sldMk cId="4231767983" sldId="279"/>
            <ac:picMk id="5" creationId="{D8179718-E526-233B-6FA9-B42ED427C170}"/>
          </ac:picMkLst>
        </pc:picChg>
      </pc:sldChg>
      <pc:sldChg chg="addSp modSp new mod modTransition">
        <pc:chgData name="Ed Tydings" userId="b7164998-abca-4d9c-9c59-ba1ab0a60b22" providerId="ADAL" clId="{7916CF7B-9F16-4A86-A4F1-9521C8DB51CE}" dt="2023-05-05T14:56:56.815" v="2116"/>
        <pc:sldMkLst>
          <pc:docMk/>
          <pc:sldMk cId="1726575822" sldId="280"/>
        </pc:sldMkLst>
        <pc:spChg chg="mod">
          <ac:chgData name="Ed Tydings" userId="b7164998-abca-4d9c-9c59-ba1ab0a60b22" providerId="ADAL" clId="{7916CF7B-9F16-4A86-A4F1-9521C8DB51CE}" dt="2023-05-05T14:44:53.832" v="1985" actId="1076"/>
          <ac:spMkLst>
            <pc:docMk/>
            <pc:sldMk cId="1726575822" sldId="280"/>
            <ac:spMk id="2" creationId="{FC53BD1F-B7B6-96CA-8704-994CEFE00C0D}"/>
          </ac:spMkLst>
        </pc:spChg>
        <pc:picChg chg="add mod">
          <ac:chgData name="Ed Tydings" userId="b7164998-abca-4d9c-9c59-ba1ab0a60b22" providerId="ADAL" clId="{7916CF7B-9F16-4A86-A4F1-9521C8DB51CE}" dt="2023-05-05T14:44:43.525" v="1984" actId="1076"/>
          <ac:picMkLst>
            <pc:docMk/>
            <pc:sldMk cId="1726575822" sldId="280"/>
            <ac:picMk id="2050" creationId="{53FB65C5-3EB6-EEC4-5FCB-C3B706A1F3A0}"/>
          </ac:picMkLst>
        </pc:picChg>
      </pc:sldChg>
      <pc:sldChg chg="delSp new mod ord setBg">
        <pc:chgData name="Ed Tydings" userId="b7164998-abca-4d9c-9c59-ba1ab0a60b22" providerId="ADAL" clId="{7916CF7B-9F16-4A86-A4F1-9521C8DB51CE}" dt="2023-05-05T14:55:21.944" v="2106"/>
        <pc:sldMkLst>
          <pc:docMk/>
          <pc:sldMk cId="3029481948" sldId="281"/>
        </pc:sldMkLst>
        <pc:spChg chg="del">
          <ac:chgData name="Ed Tydings" userId="b7164998-abca-4d9c-9c59-ba1ab0a60b22" providerId="ADAL" clId="{7916CF7B-9F16-4A86-A4F1-9521C8DB51CE}" dt="2023-05-05T14:54:31.818" v="2104" actId="478"/>
          <ac:spMkLst>
            <pc:docMk/>
            <pc:sldMk cId="3029481948" sldId="281"/>
            <ac:spMk id="2" creationId="{63949893-ACA1-E2F8-BF06-F191A13A2190}"/>
          </ac:spMkLst>
        </pc:spChg>
        <pc:spChg chg="del">
          <ac:chgData name="Ed Tydings" userId="b7164998-abca-4d9c-9c59-ba1ab0a60b22" providerId="ADAL" clId="{7916CF7B-9F16-4A86-A4F1-9521C8DB51CE}" dt="2023-05-05T14:54:34.796" v="2105" actId="478"/>
          <ac:spMkLst>
            <pc:docMk/>
            <pc:sldMk cId="3029481948" sldId="281"/>
            <ac:spMk id="3" creationId="{CECE09E8-19F6-70AD-1116-79897F82B982}"/>
          </ac:spMkLst>
        </pc:spChg>
      </pc:sldChg>
      <pc:sldChg chg="addSp modSp new mod">
        <pc:chgData name="Ed Tydings" userId="b7164998-abca-4d9c-9c59-ba1ab0a60b22" providerId="ADAL" clId="{7916CF7B-9F16-4A86-A4F1-9521C8DB51CE}" dt="2023-05-05T15:02:58.445" v="2152" actId="1076"/>
        <pc:sldMkLst>
          <pc:docMk/>
          <pc:sldMk cId="1029835448" sldId="282"/>
        </pc:sldMkLst>
        <pc:spChg chg="add mod">
          <ac:chgData name="Ed Tydings" userId="b7164998-abca-4d9c-9c59-ba1ab0a60b22" providerId="ADAL" clId="{7916CF7B-9F16-4A86-A4F1-9521C8DB51CE}" dt="2023-05-05T14:59:30.097" v="2146" actId="1076"/>
          <ac:spMkLst>
            <pc:docMk/>
            <pc:sldMk cId="1029835448" sldId="282"/>
            <ac:spMk id="2" creationId="{8E70937B-144F-7EDC-F351-5A3318EFC7E4}"/>
          </ac:spMkLst>
        </pc:spChg>
        <pc:picChg chg="add mod">
          <ac:chgData name="Ed Tydings" userId="b7164998-abca-4d9c-9c59-ba1ab0a60b22" providerId="ADAL" clId="{7916CF7B-9F16-4A86-A4F1-9521C8DB51CE}" dt="2023-05-05T15:02:58.445" v="2152" actId="1076"/>
          <ac:picMkLst>
            <pc:docMk/>
            <pc:sldMk cId="1029835448" sldId="282"/>
            <ac:picMk id="3074" creationId="{DD826F8F-434F-3371-012B-A37CA2F357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F4FC-C64C-42D0-8F6F-20C22A4A137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E9480-189B-471B-B445-75A3143BA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Gif of someone scoring a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E9480-189B-471B-B445-75A3143BA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FAAD-6425-431B-ABEA-D1371206CF5E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68EE-829C-48C2-B767-E872B3B70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ofc.org/" TargetMode="External"/><Relationship Id="rId2" Type="http://schemas.openxmlformats.org/officeDocument/2006/relationships/hyperlink" Target="http://www.kof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48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/>
              <a:t>Star Council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Report of Service Personnel – Form 365</a:t>
            </a:r>
          </a:p>
          <a:p>
            <a:pPr>
              <a:buNone/>
            </a:pPr>
            <a:r>
              <a:rPr lang="en-US" dirty="0"/>
              <a:t>	This report names all the appointed positions – Program Director, Chaplain, Membership Director, Faith Director, Life Director, </a:t>
            </a:r>
            <a:r>
              <a:rPr lang="en-US" b="1" dirty="0">
                <a:solidFill>
                  <a:srgbClr val="FF0000"/>
                </a:solidFill>
              </a:rPr>
              <a:t>Family Director, Community Director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Retention Chairman</a:t>
            </a:r>
            <a:r>
              <a:rPr lang="en-US" dirty="0"/>
              <a:t>, etc.  Due by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June 30</a:t>
            </a:r>
            <a:r>
              <a:rPr lang="en-US" dirty="0"/>
              <a:t> each year.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Each must have an individual Email address for the Safe Environment Training – including the Grand Knight.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36C31A-5D17-4C9D-E2E6-EC718AD7D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/>
              <a:t>Star Council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Annual Survey of Fraternal Activity – Form 1728</a:t>
            </a:r>
          </a:p>
          <a:p>
            <a:pPr>
              <a:buNone/>
            </a:pPr>
            <a:r>
              <a:rPr lang="en-US" dirty="0"/>
              <a:t>		Due by </a:t>
            </a:r>
            <a:r>
              <a:rPr lang="en-US" b="1" dirty="0">
                <a:solidFill>
                  <a:srgbClr val="FF0000"/>
                </a:solidFill>
              </a:rPr>
              <a:t>January 31 </a:t>
            </a:r>
            <a:r>
              <a:rPr lang="en-US" dirty="0"/>
              <a:t>each year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Columbian Award Application – Form SP-7</a:t>
            </a:r>
          </a:p>
          <a:p>
            <a:pPr>
              <a:buNone/>
            </a:pPr>
            <a:r>
              <a:rPr lang="en-US" dirty="0"/>
              <a:t>	Due </a:t>
            </a:r>
            <a:r>
              <a:rPr lang="en-US" b="1" dirty="0">
                <a:solidFill>
                  <a:srgbClr val="FF0000"/>
                </a:solidFill>
              </a:rPr>
              <a:t>by June 30 </a:t>
            </a:r>
            <a:r>
              <a:rPr lang="en-US" dirty="0"/>
              <a:t>each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071A90-981B-FFCF-972E-24072EE47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143000"/>
          </a:xfrm>
        </p:spPr>
        <p:txBody>
          <a:bodyPr/>
          <a:lstStyle/>
          <a:p>
            <a:r>
              <a:rPr lang="en-US" dirty="0"/>
              <a:t>Star Council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5720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r>
              <a:rPr lang="en-US" dirty="0"/>
              <a:t>How do you get there?	</a:t>
            </a:r>
            <a:r>
              <a:rPr lang="en-US" sz="5400" b="1" dirty="0">
                <a:solidFill>
                  <a:srgbClr val="FF0000"/>
                </a:solidFill>
              </a:rPr>
              <a:t>PLAN!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know your Membership Goal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Plan the 2 Fraternal Benefit Nights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Schedule your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4E36DE-FB65-B754-0822-B3140FBFB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BD6EC2-E414-76E4-28D6-D016264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36" y="2362200"/>
            <a:ext cx="3556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3BD1F-B7B6-96CA-8704-994CEFE0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The Officers</a:t>
            </a:r>
          </a:p>
        </p:txBody>
      </p:sp>
      <p:pic>
        <p:nvPicPr>
          <p:cNvPr id="2050" name="Picture 2" descr="Complete Set of Council Jewels">
            <a:extLst>
              <a:ext uri="{FF2B5EF4-FFF2-40B4-BE49-F238E27FC236}">
                <a16:creationId xmlns:a16="http://schemas.microsoft.com/office/drawing/2014/main" xmlns="" id="{53FB65C5-3EB6-EEC4-5FCB-C3B706A1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1" y="1600200"/>
            <a:ext cx="8185698" cy="45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75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Grand 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The CEO of the council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Meet with his Priest </a:t>
            </a:r>
            <a:r>
              <a:rPr lang="en-US" sz="2000" b="1" i="1" u="sng" dirty="0"/>
              <a:t>often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Stay in constant contact with officers &amp; members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Be in contact with your District Deputy at least monthly outside the Council Meeting.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7564BE-C554-0058-364A-4EB0E12C6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9BBBF3-E2EC-B9D6-4746-2250A5CA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72" y="3589863"/>
            <a:ext cx="1742533" cy="239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Grand 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Must complete Form 365 by </a:t>
            </a:r>
            <a:r>
              <a:rPr lang="en-US" sz="2000" b="1" dirty="0"/>
              <a:t>August 1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Must be </a:t>
            </a:r>
            <a:r>
              <a:rPr lang="en-US" sz="2000" b="1" dirty="0"/>
              <a:t>Safe Environment Trained </a:t>
            </a:r>
            <a:r>
              <a:rPr lang="en-US" sz="2000" dirty="0"/>
              <a:t>by </a:t>
            </a:r>
            <a:r>
              <a:rPr lang="en-US" sz="2000" b="1" dirty="0"/>
              <a:t>May 1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Attend Diocesan Conferences &amp; District Meetings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Attend webinars for Training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Attend the Annual State Convention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B59D19-E80B-F0EF-105B-DE5971539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25B040-8872-94D3-6EFD-314F19CA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46" y="3589863"/>
            <a:ext cx="1741185" cy="2395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Grand 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/>
              <a:t>Annual</a:t>
            </a:r>
            <a:r>
              <a:rPr lang="en-US" sz="2400" dirty="0"/>
              <a:t> Council Planning Meeting June, after the council elections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Council Budget, be prepared to approve in July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Communicate your plan to the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F2D08-9FFC-FD8B-8A91-8B423A197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75378D-7244-4B29-2F0B-9AC41FBC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72" y="3589863"/>
            <a:ext cx="1742533" cy="2395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Deputy Grand 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/>
              <a:t>Typically, is the Program Director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If Program Director, must be Safe Environment Trained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Attend, with the Grand Knight, Diocesan Conferences &amp; District Meetings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Be prepared to fill in if the Grand Knight is absent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Verify that the </a:t>
            </a:r>
            <a:r>
              <a:rPr lang="en-US" sz="1700" b="1"/>
              <a:t>Fraternal Program Report – Form 10784</a:t>
            </a:r>
            <a:r>
              <a:rPr lang="en-US" sz="1700"/>
              <a:t> is completed for all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37390-6B36-AC32-D59F-DA2D6CD20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A8F8B6-0ADD-7377-7380-9FFC01D2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01100"/>
            <a:ext cx="2117689" cy="23727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10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18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20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Chancellor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Responsible for new member engagement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Be prepared to fill in if the Grand Knight and Deputy Grand Knight are absent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Help to recruit and retain members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37390-6B36-AC32-D59F-DA2D6CD20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47BE19-2EC7-1B9B-D09A-255518BE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90232"/>
            <a:ext cx="2117689" cy="2194496"/>
          </a:xfrm>
          <a:prstGeom prst="rect">
            <a:avLst/>
          </a:prstGeom>
        </p:spPr>
      </p:pic>
      <p:sp>
        <p:nvSpPr>
          <p:cNvPr id="5" name="AutoShape 2" descr="Chancellor Jewel">
            <a:extLst>
              <a:ext uri="{FF2B5EF4-FFF2-40B4-BE49-F238E27FC236}">
                <a16:creationId xmlns:a16="http://schemas.microsoft.com/office/drawing/2014/main" xmlns="" id="{97055B96-0193-3AB3-6E64-71B1F2A091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655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/>
              <a:t>Must conduct the </a:t>
            </a:r>
            <a:r>
              <a:rPr lang="en-US" sz="1700" b="1" i="1" dirty="0"/>
              <a:t>Semiannual Council Audit Report – Form 1295</a:t>
            </a:r>
            <a:r>
              <a:rPr lang="en-US" sz="1700" dirty="0"/>
              <a:t> twice a year.  </a:t>
            </a:r>
          </a:p>
          <a:p>
            <a:pPr lvl="1">
              <a:buFont typeface="Wingdings" pitchFamily="2" charset="2"/>
              <a:buChar char="Ø"/>
            </a:pPr>
            <a:r>
              <a:rPr lang="en-US" sz="1300" dirty="0"/>
              <a:t>1</a:t>
            </a:r>
            <a:r>
              <a:rPr lang="en-US" sz="1300" baseline="30000" dirty="0"/>
              <a:t>st</a:t>
            </a:r>
            <a:r>
              <a:rPr lang="en-US" sz="1300" dirty="0"/>
              <a:t> one due </a:t>
            </a:r>
            <a:r>
              <a:rPr lang="en-US" sz="1300" b="1" dirty="0"/>
              <a:t>August 15 </a:t>
            </a:r>
            <a:r>
              <a:rPr lang="en-US" sz="1300" dirty="0"/>
              <a:t>for January – June of previous fraternal year.</a:t>
            </a:r>
          </a:p>
          <a:p>
            <a:pPr lvl="1">
              <a:buFont typeface="Wingdings" pitchFamily="2" charset="2"/>
              <a:buChar char="Ø"/>
            </a:pPr>
            <a:r>
              <a:rPr lang="en-US" sz="1300" dirty="0"/>
              <a:t>2</a:t>
            </a:r>
            <a:r>
              <a:rPr lang="en-US" sz="1300" baseline="30000" dirty="0"/>
              <a:t>nd</a:t>
            </a:r>
            <a:r>
              <a:rPr lang="en-US" sz="1300" dirty="0"/>
              <a:t> one due </a:t>
            </a:r>
            <a:r>
              <a:rPr lang="en-US" sz="1300" b="1" dirty="0"/>
              <a:t>February 15</a:t>
            </a:r>
            <a:r>
              <a:rPr lang="en-US" sz="1300" dirty="0"/>
              <a:t> for July- December of the current Fraternal Year 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/>
              <a:t>Must be an active part of the Retention Process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/>
              <a:t>Help track progress towards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D6AE2C-2090-6115-D477-92226F52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1E5DC9-464A-6ECD-4EC8-7737E5AB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48938"/>
            <a:ext cx="2117689" cy="2277084"/>
          </a:xfrm>
          <a:prstGeom prst="rect">
            <a:avLst/>
          </a:prstGeom>
        </p:spPr>
      </p:pic>
      <p:sp>
        <p:nvSpPr>
          <p:cNvPr id="5" name="AutoShape 2" descr="Trustee Jewel">
            <a:extLst>
              <a:ext uri="{FF2B5EF4-FFF2-40B4-BE49-F238E27FC236}">
                <a16:creationId xmlns:a16="http://schemas.microsoft.com/office/drawing/2014/main" xmlns="" id="{E1BC975C-2456-9907-E078-83CB989711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0"/>
            <a:ext cx="5334000" cy="2686050"/>
          </a:xfrm>
        </p:spPr>
        <p:txBody>
          <a:bodyPr>
            <a:normAutofit/>
          </a:bodyPr>
          <a:lstStyle/>
          <a:p>
            <a:r>
              <a:rPr lang="en-US" sz="7200" b="1" i="1" u="sng" smtClean="0"/>
              <a:t>Officers </a:t>
            </a:r>
            <a:r>
              <a:rPr lang="en-US" sz="7200" b="1" i="1" u="sng" dirty="0"/>
              <a:t>101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3914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Engravers MT" pitchFamily="18" charset="0"/>
              </a:rPr>
              <a:t>Knights of Columbus</a:t>
            </a:r>
          </a:p>
          <a:p>
            <a:r>
              <a:rPr lang="en-US" dirty="0">
                <a:solidFill>
                  <a:schemeClr val="tx1"/>
                </a:solidFill>
                <a:latin typeface="Engravers MT" pitchFamily="18" charset="0"/>
              </a:rPr>
              <a:t>Texas State Council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540925-AC2A-3422-DB4B-442053E2B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Council check writer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Give </a:t>
            </a:r>
            <a:r>
              <a:rPr lang="en-US" sz="2000" b="1" i="1" u="sng" dirty="0"/>
              <a:t>receipts</a:t>
            </a:r>
            <a:r>
              <a:rPr lang="en-US" sz="2000" dirty="0"/>
              <a:t> to the Financial Secretary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Reconcile all bank statements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Must prepare the books for the (2) </a:t>
            </a:r>
            <a:r>
              <a:rPr lang="en-US" sz="2000" b="1" dirty="0"/>
              <a:t>Audits</a:t>
            </a:r>
            <a:r>
              <a:rPr lang="en-US" sz="20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Attend all Council Meetings including the Officer &amp; Director’s Meeting.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F83FF7-3608-6316-5C26-E7C59567F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EDA784-8E76-247B-A752-B329100F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55" y="3589863"/>
            <a:ext cx="1826366" cy="2395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Recorder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Attend all Council Meetings including the Officer &amp; Director’s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Keep proper meeting minutes of all Council Meetings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These minutes are used as 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en-US" sz="2000" dirty="0"/>
              <a:t> of the Council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Accurate minutes aid in completing the Form Sp-7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DB36F9-73CB-759C-C1DE-0343DF7CF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7EEDE0-9670-DFBD-736F-C8ED3D10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34" y="3589863"/>
            <a:ext cx="2006008" cy="2395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/>
              <a:t>Attend all Council Meetings including the Officer &amp; Director’s Meeting</a:t>
            </a:r>
          </a:p>
          <a:p>
            <a:pPr>
              <a:buFont typeface="Wingdings" pitchFamily="2" charset="2"/>
              <a:buChar char="Ø"/>
            </a:pPr>
            <a:r>
              <a:rPr lang="en-US" sz="1700" b="1" i="1" dirty="0"/>
              <a:t>Parliamentarian</a:t>
            </a:r>
            <a:r>
              <a:rPr lang="en-US" sz="1700" dirty="0"/>
              <a:t> for the Council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/>
              <a:t>Have knowledge of the Council’s By-laws, the Orders Charter, Constitution, and Laws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/>
              <a:t>Has access to the Officers Online and refer to the Officer’s Desk Reference for all questions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/>
              <a:t>Knows who the State Advocate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B2B4B8-F66C-A702-3352-53710E95C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7D260B-7685-9AE5-B5C5-843E7879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69966"/>
            <a:ext cx="2117689" cy="22350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Lecturer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Attend all Council Meetings including the Officer &amp; Director’s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Appointed by the Grand Knight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Give a brief Spiritual reflection during each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Evangelization and Faith Formation and </a:t>
            </a:r>
            <a:r>
              <a:rPr lang="en-US" sz="2000" i="1" dirty="0"/>
              <a:t>COR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B2B4B8-F66C-A702-3352-53710E95C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9F50EB-CA9B-ADE9-3FAA-CB83DEB4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55026"/>
            <a:ext cx="2117689" cy="22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731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Warden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/>
              <a:t>Attend all Council Meetings including the Officer &amp; Director’s Meeting</a:t>
            </a:r>
          </a:p>
          <a:p>
            <a:pPr>
              <a:buFont typeface="Wingdings" pitchFamily="2" charset="2"/>
              <a:buChar char="Ø"/>
            </a:pPr>
            <a:r>
              <a:rPr lang="en-US" sz="1700" i="1"/>
              <a:t>Quartermaster</a:t>
            </a:r>
            <a:r>
              <a:rPr lang="en-US" sz="1700"/>
              <a:t> of all Council Property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Ensures council chambers are properly arranged for meetings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Directs guards to check cards at Council Business Meetings</a:t>
            </a:r>
          </a:p>
          <a:p>
            <a:pPr>
              <a:buFont typeface="Wingdings" pitchFamily="2" charset="2"/>
              <a:buChar char="Ø"/>
            </a:pPr>
            <a:r>
              <a:rPr lang="en-US" sz="1700"/>
              <a:t>Be familiar with KofC protocols regarding high ranking guests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5BB2F9-19A4-B4CD-5181-2E955439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94" y="1058809"/>
            <a:ext cx="2117689" cy="2064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B2A11-5D04-C66C-288F-EF53F00C3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3728636"/>
            <a:ext cx="2117689" cy="21176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457201"/>
            <a:ext cx="21336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933" y="669363"/>
            <a:ext cx="2467935" cy="553421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Attend all Council Meetings including the Officer &amp; Director’s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Verify current membership cards for all attendees (except clergy)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Excellent opportunity for new Knights to become engaged as developing council leaders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B2A11-5D04-C66C-288F-EF53F00C3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4" y="1032338"/>
            <a:ext cx="2117689" cy="2117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179718-E526-233B-6FA9-B42ED427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94" y="3633427"/>
            <a:ext cx="2117689" cy="23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798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Council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All have access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Supreme’s Officer’s Online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 can request login information from Supreme at </a:t>
            </a:r>
            <a:r>
              <a:rPr lang="en-US" b="1" dirty="0"/>
              <a:t>1-800-380-9995</a:t>
            </a:r>
            <a:r>
              <a:rPr lang="en-US" dirty="0"/>
              <a:t>.  You will need your Membership number, Council number, &amp; your position.  Verify your Council has filed the Report of Officers – Form 185 for the current year.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Visit the Supreme’s website frequently - </a:t>
            </a:r>
            <a:r>
              <a:rPr lang="en-US" dirty="0">
                <a:hlinkClick r:id="rId2"/>
              </a:rPr>
              <a:t>www.kofc.org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Visit the State’s website frequently - </a:t>
            </a:r>
            <a:r>
              <a:rPr lang="en-US" dirty="0">
                <a:hlinkClick r:id="rId3"/>
              </a:rPr>
              <a:t>www.tkofc.org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Visit your Diocese’s website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Reach out to your fellow officers for help.  Follow the chain of command listed earlier.  Never be afraid to ask a question.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Work as a unit to accomplish the Council’s goal of achieving STAR COUNCIL!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E7B005-B66A-385F-3C14-B4B0AFCB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0937B-144F-7EDC-F351-5A3318EFC7E4}"/>
              </a:ext>
            </a:extLst>
          </p:cNvPr>
          <p:cNvSpPr txBox="1"/>
          <p:nvPr/>
        </p:nvSpPr>
        <p:spPr>
          <a:xfrm>
            <a:off x="2209800" y="838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Questions???</a:t>
            </a:r>
          </a:p>
        </p:txBody>
      </p:sp>
      <p:pic>
        <p:nvPicPr>
          <p:cNvPr id="3074" name="Picture 2" descr="Airplane! (1980)">
            <a:extLst>
              <a:ext uri="{FF2B5EF4-FFF2-40B4-BE49-F238E27FC236}">
                <a16:creationId xmlns:a16="http://schemas.microsoft.com/office/drawing/2014/main" xmlns="" id="{DD826F8F-434F-3371-012B-A37CA2F3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2" y="1795309"/>
            <a:ext cx="8640536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3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858962"/>
          </a:xfrm>
        </p:spPr>
        <p:txBody>
          <a:bodyPr>
            <a:normAutofit/>
          </a:bodyPr>
          <a:lstStyle/>
          <a:p>
            <a:r>
              <a:rPr lang="en-US" sz="3500" dirty="0"/>
              <a:t>You have been Elected an Officer of your Council , </a:t>
            </a:r>
            <a:r>
              <a:rPr lang="en-US" sz="3500" b="1" dirty="0">
                <a:solidFill>
                  <a:srgbClr val="FF0000"/>
                </a:solidFill>
              </a:rPr>
              <a:t>Congratulations!!!!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i="1" dirty="0"/>
              <a:t>Now What?!?!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495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Y</a:t>
            </a:r>
            <a:r>
              <a:rPr lang="en-US" smtClean="0"/>
              <a:t>ou </a:t>
            </a:r>
            <a:r>
              <a:rPr lang="en-US" dirty="0"/>
              <a:t>have demonstrated various Leadership skills to get elected to your honored position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 must understand your part in this machine, which is our great Order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Your task is to lead your Council to the highest honor for a Council – “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Council</a:t>
            </a:r>
            <a:r>
              <a:rPr lang="en-US" dirty="0"/>
              <a:t>” (The Goal)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 must work with the other Officers for the Council to reach the Goal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 must help implement the plan to reach the Goal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You must reassess and make changes necessary to your plan to reach your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E578C6-F80B-AE8B-45AB-877F92F0A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nights 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3546"/>
            <a:ext cx="5845876" cy="67944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746182-ADA3-42DC-DA70-F19AC83D6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local Officers are so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763000" cy="3886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i="1" dirty="0"/>
              <a:t> </a:t>
            </a:r>
            <a:r>
              <a:rPr lang="en-US" b="1" i="1" u="sng" dirty="0">
                <a:solidFill>
                  <a:srgbClr val="FF0000"/>
                </a:solidFill>
              </a:rPr>
              <a:t>Nothing</a:t>
            </a:r>
            <a:r>
              <a:rPr lang="en-US" dirty="0"/>
              <a:t> in the Order happens without the work of the local Council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results of the local Council affects the District, Diocese, State, &amp; Supreme Results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All new members come from the local Council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All programs originally came from a local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B7E196-BCE6-5F32-8204-15AB0BD9A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/>
              <a:t>Star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60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The goal -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Council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8E37E8-3A37-0635-7E62-2F1B34FFC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  <p:pic>
        <p:nvPicPr>
          <p:cNvPr id="1026" name="Picture 2" descr="Messi-fk GIFs - Get the best GIF on GIPHY">
            <a:extLst>
              <a:ext uri="{FF2B5EF4-FFF2-40B4-BE49-F238E27FC236}">
                <a16:creationId xmlns:a16="http://schemas.microsoft.com/office/drawing/2014/main" xmlns="" id="{0EE34307-969C-18AF-4CE4-5A32B537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244868" cy="32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46D5C1-B525-82AD-E00C-A46388D76AEA}"/>
              </a:ext>
            </a:extLst>
          </p:cNvPr>
          <p:cNvSpPr txBox="1"/>
          <p:nvPr/>
        </p:nvSpPr>
        <p:spPr>
          <a:xfrm>
            <a:off x="228600" y="2547283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Star Council encompasses:  </a:t>
            </a:r>
          </a:p>
          <a:p>
            <a:pPr>
              <a:buNone/>
            </a:pPr>
            <a:r>
              <a:rPr lang="en-US" sz="3600" dirty="0"/>
              <a:t>	Membership Growth, Insurance Growth, Active Programs, &amp; providing the required reports</a:t>
            </a:r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1143000"/>
          </a:xfrm>
        </p:spPr>
        <p:txBody>
          <a:bodyPr/>
          <a:lstStyle/>
          <a:p>
            <a:r>
              <a:rPr lang="en-US" dirty="0"/>
              <a:t>Star Council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Membership Growth – Fr. McGivney Award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Insurance Growth – Founder’s Award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Submit the following reports on time: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200" dirty="0"/>
              <a:t>Report of Service Personnel – Form 365 – Due </a:t>
            </a:r>
            <a:r>
              <a:rPr lang="en-US" sz="2200" b="1" dirty="0">
                <a:solidFill>
                  <a:srgbClr val="FF0000"/>
                </a:solidFill>
              </a:rPr>
              <a:t>June 30</a:t>
            </a:r>
          </a:p>
          <a:p>
            <a:pPr>
              <a:buNone/>
            </a:pPr>
            <a:r>
              <a:rPr lang="en-US" sz="2200" dirty="0"/>
              <a:t>	Annual Survey of Fraternal Activity - Form 1728 – Due </a:t>
            </a:r>
            <a:r>
              <a:rPr lang="en-US" sz="2200" b="1" dirty="0">
                <a:solidFill>
                  <a:srgbClr val="FF0000"/>
                </a:solidFill>
              </a:rPr>
              <a:t>January 31</a:t>
            </a:r>
          </a:p>
          <a:p>
            <a:pPr>
              <a:buNone/>
            </a:pPr>
            <a:r>
              <a:rPr lang="en-US" sz="2200" dirty="0"/>
              <a:t>	Columbian Award Application (form SP-7) due </a:t>
            </a:r>
            <a:r>
              <a:rPr lang="en-US" sz="2200" b="1" dirty="0">
                <a:solidFill>
                  <a:srgbClr val="FF0000"/>
                </a:solidFill>
              </a:rPr>
              <a:t>June 30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Complete the SAFE Environment Requirements by </a:t>
            </a:r>
            <a:r>
              <a:rPr lang="en-US" dirty="0">
                <a:solidFill>
                  <a:srgbClr val="FF0000"/>
                </a:solidFill>
              </a:rPr>
              <a:t>May 1</a:t>
            </a:r>
            <a:endParaRPr lang="en-US" dirty="0"/>
          </a:p>
          <a:p>
            <a:pPr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088140-8885-8B0E-5AE0-DF8B77F33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/>
              <a:t>Father McGivney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/>
              <a:t>Membership Growth Requirement is </a:t>
            </a:r>
            <a:r>
              <a:rPr lang="en-US" sz="4000" b="1" dirty="0">
                <a:solidFill>
                  <a:srgbClr val="FF0000"/>
                </a:solidFill>
              </a:rPr>
              <a:t>6%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minimum of 5 up to a maximum of 15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/>
              <a:t>A council that is not growing is dying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B9CAA8-DB9F-8E09-C2D0-BE8127C72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Founder’s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Each Council must market &amp; host a minimum of </a:t>
            </a:r>
            <a:r>
              <a:rPr lang="en-US" b="1" i="1" dirty="0">
                <a:solidFill>
                  <a:srgbClr val="FF0000"/>
                </a:solidFill>
              </a:rPr>
              <a:t>(2) Fraternal Benefit Nights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The Knights of Columbus Insurance Program is the best in the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1B92CD-1BD0-9C60-5624-40E06783F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863</Words>
  <Application>Microsoft Office PowerPoint</Application>
  <PresentationFormat>On-screen Show (4:3)</PresentationFormat>
  <Paragraphs>126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Officers 101</vt:lpstr>
      <vt:lpstr>You have been Elected an Officer of your Council , Congratulations!!!! Now What?!?!</vt:lpstr>
      <vt:lpstr>PowerPoint Presentation</vt:lpstr>
      <vt:lpstr>Why local Officers are so Important</vt:lpstr>
      <vt:lpstr>Star Council</vt:lpstr>
      <vt:lpstr>Star Council Requirements</vt:lpstr>
      <vt:lpstr>Father McGivney Award</vt:lpstr>
      <vt:lpstr>Founder’s Award</vt:lpstr>
      <vt:lpstr>Star Council Requirements</vt:lpstr>
      <vt:lpstr>Star Council Requirements</vt:lpstr>
      <vt:lpstr>Star Council Requirements</vt:lpstr>
      <vt:lpstr>The Officers</vt:lpstr>
      <vt:lpstr>Grand Knight</vt:lpstr>
      <vt:lpstr>Grand Knight</vt:lpstr>
      <vt:lpstr>Grand Knight</vt:lpstr>
      <vt:lpstr>Deputy Grand Knight</vt:lpstr>
      <vt:lpstr>Chancellor</vt:lpstr>
      <vt:lpstr>Trustees</vt:lpstr>
      <vt:lpstr>Treasurer</vt:lpstr>
      <vt:lpstr>Recorder</vt:lpstr>
      <vt:lpstr>Advocate</vt:lpstr>
      <vt:lpstr>Lecturer</vt:lpstr>
      <vt:lpstr>Warden</vt:lpstr>
      <vt:lpstr>Guards</vt:lpstr>
      <vt:lpstr>Council Officers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Knight 101</dc:title>
  <dc:creator>David Zeigler</dc:creator>
  <cp:lastModifiedBy>Mark</cp:lastModifiedBy>
  <cp:revision>13</cp:revision>
  <dcterms:created xsi:type="dcterms:W3CDTF">2021-02-17T21:28:46Z</dcterms:created>
  <dcterms:modified xsi:type="dcterms:W3CDTF">2023-06-13T18:52:52Z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