
<file path=[Content_Types].xml><?xml version="1.0" encoding="utf-8"?>
<Types xmlns="http://schemas.openxmlformats.org/package/2006/content-types">
  <Default Extension="2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77B54CB-CF5B-4573-9BE5-6C73E7E16FE5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1C56BB-6CDB-4CED-A12B-E1CA2B6144E9}" v="35" dt="2022-11-10T02:43:34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Ramos" userId="c0056da3941638af" providerId="LiveId" clId="{1F1C56BB-6CDB-4CED-A12B-E1CA2B6144E9}"/>
    <pc:docChg chg="custSel modSld addSection">
      <pc:chgData name="Jose Ramos" userId="c0056da3941638af" providerId="LiveId" clId="{1F1C56BB-6CDB-4CED-A12B-E1CA2B6144E9}" dt="2022-11-14T19:24:41.673" v="1097" actId="255"/>
      <pc:docMkLst>
        <pc:docMk/>
      </pc:docMkLst>
      <pc:sldChg chg="addSp delSp modSp mod">
        <pc:chgData name="Jose Ramos" userId="c0056da3941638af" providerId="LiveId" clId="{1F1C56BB-6CDB-4CED-A12B-E1CA2B6144E9}" dt="2022-11-14T19:24:41.673" v="1097" actId="255"/>
        <pc:sldMkLst>
          <pc:docMk/>
          <pc:sldMk cId="2599199164" sldId="256"/>
        </pc:sldMkLst>
        <pc:spChg chg="mod">
          <ac:chgData name="Jose Ramos" userId="c0056da3941638af" providerId="LiveId" clId="{1F1C56BB-6CDB-4CED-A12B-E1CA2B6144E9}" dt="2022-11-14T04:39:46.620" v="1071" actId="20577"/>
          <ac:spMkLst>
            <pc:docMk/>
            <pc:sldMk cId="2599199164" sldId="256"/>
            <ac:spMk id="2" creationId="{F494E39A-6DBC-0E06-498F-4C444E70EA32}"/>
          </ac:spMkLst>
        </pc:spChg>
        <pc:spChg chg="mod">
          <ac:chgData name="Jose Ramos" userId="c0056da3941638af" providerId="LiveId" clId="{1F1C56BB-6CDB-4CED-A12B-E1CA2B6144E9}" dt="2022-11-10T04:32:03.632" v="901" actId="14100"/>
          <ac:spMkLst>
            <pc:docMk/>
            <pc:sldMk cId="2599199164" sldId="256"/>
            <ac:spMk id="3" creationId="{0587E7DE-15FD-2433-93A6-4052D11A9600}"/>
          </ac:spMkLst>
        </pc:spChg>
        <pc:spChg chg="add del mod">
          <ac:chgData name="Jose Ramos" userId="c0056da3941638af" providerId="LiveId" clId="{1F1C56BB-6CDB-4CED-A12B-E1CA2B6144E9}" dt="2022-11-10T02:29:36.910" v="484" actId="478"/>
          <ac:spMkLst>
            <pc:docMk/>
            <pc:sldMk cId="2599199164" sldId="256"/>
            <ac:spMk id="9" creationId="{5F4A24DD-0D94-1FF4-0F93-D2EE43262EEA}"/>
          </ac:spMkLst>
        </pc:spChg>
        <pc:spChg chg="add del mod ord">
          <ac:chgData name="Jose Ramos" userId="c0056da3941638af" providerId="LiveId" clId="{1F1C56BB-6CDB-4CED-A12B-E1CA2B6144E9}" dt="2022-11-10T02:32:40.544" v="490" actId="478"/>
          <ac:spMkLst>
            <pc:docMk/>
            <pc:sldMk cId="2599199164" sldId="256"/>
            <ac:spMk id="10" creationId="{F4889219-8F79-BF2C-F801-491B88155268}"/>
          </ac:spMkLst>
        </pc:spChg>
        <pc:spChg chg="add del mod ord">
          <ac:chgData name="Jose Ramos" userId="c0056da3941638af" providerId="LiveId" clId="{1F1C56BB-6CDB-4CED-A12B-E1CA2B6144E9}" dt="2022-11-10T02:37:44.338" v="506" actId="478"/>
          <ac:spMkLst>
            <pc:docMk/>
            <pc:sldMk cId="2599199164" sldId="256"/>
            <ac:spMk id="14" creationId="{F0C6C5DA-3F12-6F6C-BB8E-CB8E906B3599}"/>
          </ac:spMkLst>
        </pc:spChg>
        <pc:spChg chg="mod">
          <ac:chgData name="Jose Ramos" userId="c0056da3941638af" providerId="LiveId" clId="{1F1C56BB-6CDB-4CED-A12B-E1CA2B6144E9}" dt="2022-11-14T19:24:41.673" v="1097" actId="255"/>
          <ac:spMkLst>
            <pc:docMk/>
            <pc:sldMk cId="2599199164" sldId="256"/>
            <ac:spMk id="31" creationId="{A5A10ABC-81B5-A66C-2159-FD4862B188E2}"/>
          </ac:spMkLst>
        </pc:spChg>
        <pc:picChg chg="add mod modCrop">
          <ac:chgData name="Jose Ramos" userId="c0056da3941638af" providerId="LiveId" clId="{1F1C56BB-6CDB-4CED-A12B-E1CA2B6144E9}" dt="2022-11-10T02:44:27.943" v="538" actId="1076"/>
          <ac:picMkLst>
            <pc:docMk/>
            <pc:sldMk cId="2599199164" sldId="256"/>
            <ac:picMk id="4" creationId="{EEDC77F1-B617-E60C-7642-24D1AA9F0368}"/>
          </ac:picMkLst>
        </pc:picChg>
        <pc:picChg chg="del mod">
          <ac:chgData name="Jose Ramos" userId="c0056da3941638af" providerId="LiveId" clId="{1F1C56BB-6CDB-4CED-A12B-E1CA2B6144E9}" dt="2022-11-10T02:22:16.119" v="407" actId="21"/>
          <ac:picMkLst>
            <pc:docMk/>
            <pc:sldMk cId="2599199164" sldId="256"/>
            <ac:picMk id="5" creationId="{77E208A7-56DE-020E-FC4B-AB2866EAC7DA}"/>
          </ac:picMkLst>
        </pc:picChg>
        <pc:picChg chg="mod modCrop">
          <ac:chgData name="Jose Ramos" userId="c0056da3941638af" providerId="LiveId" clId="{1F1C56BB-6CDB-4CED-A12B-E1CA2B6144E9}" dt="2022-11-10T02:44:25.087" v="537" actId="1076"/>
          <ac:picMkLst>
            <pc:docMk/>
            <pc:sldMk cId="2599199164" sldId="256"/>
            <ac:picMk id="7" creationId="{E61DEC75-2049-1584-AD38-DFF83EA9B508}"/>
          </ac:picMkLst>
        </pc:picChg>
        <pc:picChg chg="add del mod">
          <ac:chgData name="Jose Ramos" userId="c0056da3941638af" providerId="LiveId" clId="{1F1C56BB-6CDB-4CED-A12B-E1CA2B6144E9}" dt="2022-11-10T02:29:36.910" v="484" actId="478"/>
          <ac:picMkLst>
            <pc:docMk/>
            <pc:sldMk cId="2599199164" sldId="256"/>
            <ac:picMk id="8" creationId="{5543CA12-82B1-E4E8-14AE-C128630BEC1B}"/>
          </ac:picMkLst>
        </pc:picChg>
        <pc:picChg chg="add del mod ord">
          <ac:chgData name="Jose Ramos" userId="c0056da3941638af" providerId="LiveId" clId="{1F1C56BB-6CDB-4CED-A12B-E1CA2B6144E9}" dt="2022-11-10T02:42:58.032" v="517" actId="21"/>
          <ac:picMkLst>
            <pc:docMk/>
            <pc:sldMk cId="2599199164" sldId="256"/>
            <ac:picMk id="12" creationId="{57669302-145F-4A66-A0F0-299EE12E0A62}"/>
          </ac:picMkLst>
        </pc:picChg>
        <pc:picChg chg="mod">
          <ac:chgData name="Jose Ramos" userId="c0056da3941638af" providerId="LiveId" clId="{1F1C56BB-6CDB-4CED-A12B-E1CA2B6144E9}" dt="2022-11-14T04:43:43.803" v="1072" actId="1076"/>
          <ac:picMkLst>
            <pc:docMk/>
            <pc:sldMk cId="2599199164" sldId="256"/>
            <ac:picMk id="13" creationId="{BD615B49-5692-6346-980D-3898356560B3}"/>
          </ac:picMkLst>
        </pc:picChg>
        <pc:picChg chg="add mod ord">
          <ac:chgData name="Jose Ramos" userId="c0056da3941638af" providerId="LiveId" clId="{1F1C56BB-6CDB-4CED-A12B-E1CA2B6144E9}" dt="2022-11-10T02:43:45.491" v="524" actId="167"/>
          <ac:picMkLst>
            <pc:docMk/>
            <pc:sldMk cId="2599199164" sldId="256"/>
            <ac:picMk id="16" creationId="{00E7B887-638E-DBD2-FC1A-4CADA3A1A62D}"/>
          </ac:picMkLst>
        </pc:picChg>
        <pc:picChg chg="del">
          <ac:chgData name="Jose Ramos" userId="c0056da3941638af" providerId="LiveId" clId="{1F1C56BB-6CDB-4CED-A12B-E1CA2B6144E9}" dt="2022-11-10T02:21:18.383" v="386" actId="21"/>
          <ac:picMkLst>
            <pc:docMk/>
            <pc:sldMk cId="2599199164" sldId="256"/>
            <ac:picMk id="22" creationId="{7E9B58CF-E1F5-DE13-EC29-9B2CC635D4E8}"/>
          </ac:picMkLst>
        </pc:picChg>
        <pc:picChg chg="del">
          <ac:chgData name="Jose Ramos" userId="c0056da3941638af" providerId="LiveId" clId="{1F1C56BB-6CDB-4CED-A12B-E1CA2B6144E9}" dt="2022-11-10T02:21:34.537" v="391" actId="21"/>
          <ac:picMkLst>
            <pc:docMk/>
            <pc:sldMk cId="2599199164" sldId="256"/>
            <ac:picMk id="24" creationId="{3D74A585-D087-74FB-51F6-B30137E08CCC}"/>
          </ac:picMkLst>
        </pc:picChg>
        <pc:picChg chg="mod">
          <ac:chgData name="Jose Ramos" userId="c0056da3941638af" providerId="LiveId" clId="{1F1C56BB-6CDB-4CED-A12B-E1CA2B6144E9}" dt="2022-11-10T02:44:22.359" v="535" actId="1076"/>
          <ac:picMkLst>
            <pc:docMk/>
            <pc:sldMk cId="2599199164" sldId="256"/>
            <ac:picMk id="26" creationId="{97583EC5-26C0-D22C-0CC6-7F88EF551156}"/>
          </ac:picMkLst>
        </pc:picChg>
        <pc:picChg chg="mod">
          <ac:chgData name="Jose Ramos" userId="c0056da3941638af" providerId="LiveId" clId="{1F1C56BB-6CDB-4CED-A12B-E1CA2B6144E9}" dt="2022-11-10T02:47:03.841" v="567" actId="1076"/>
          <ac:picMkLst>
            <pc:docMk/>
            <pc:sldMk cId="2599199164" sldId="256"/>
            <ac:picMk id="29" creationId="{7A5A72CA-AFF3-5D92-1065-C08123A974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2D1E-0EFC-2095-B239-9CE8F6196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44A6D-3BBF-03DA-2801-D722EE6BD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D75F6-02B2-BE8A-4788-B39C86705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2AA8-0E42-4924-8408-40A3F8315FB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659F4-5E23-6455-E33A-253EEE2D3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6303-9ABA-2227-A299-6E314D0B1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175-077E-4369-8DF9-F51CEDE45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6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DF513-80C3-4241-4670-56C9A8EA8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FE8A7-C5D4-CECE-9BF4-A94C0682C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DC222-0ABA-0B2E-0410-3C7A7E015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2AA8-0E42-4924-8408-40A3F8315FB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253FD-96AD-3515-1E1E-83693BAA8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9E048-C74C-637B-7CE6-F9487A5B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175-077E-4369-8DF9-F51CEDE45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7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993B00-28F4-BB45-9144-C552FFB5B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0959D-35EE-282C-B761-661BC76E5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35130-F0A8-2177-B154-7B94A1E4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2AA8-0E42-4924-8408-40A3F8315FB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B7556-57BF-CC13-8434-9117AC8C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6FFAC-10EF-B7B4-9F5E-029ABD09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175-077E-4369-8DF9-F51CEDE45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8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85B6-27B3-0214-689B-3BAD5B96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0443E-85F3-ABC8-DB89-5F5A73790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DEBED-8775-A0E2-5358-DEFEECD56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2AA8-0E42-4924-8408-40A3F8315FB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256E1-9D40-2C41-D733-2C270911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213F5-B486-42E2-0832-A859452A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175-077E-4369-8DF9-F51CEDE45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9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64D69-5A98-91AA-7C3E-31C3B250E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90EBA-99D2-220A-A80C-C3C8B8385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05DFC-4D9E-4F53-8565-E98DC1C02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2AA8-0E42-4924-8408-40A3F8315FB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C221D-2C62-B83D-A88F-0F7DEA03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4679A-4CC0-2B85-4CDC-15CE0B350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175-077E-4369-8DF9-F51CEDE45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7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B19B-D2ED-52F4-E6A5-11035249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17F86-E84B-0B62-05AF-A1D15E9D6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032AB-3BA7-8CB7-3F82-4D5DFFC19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B81D4-C958-5645-3883-44F62302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2AA8-0E42-4924-8408-40A3F8315FB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9CAAC-C999-A9D7-D5DC-2D50C8746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0CF60-6AA1-B63F-31FA-722283B5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175-077E-4369-8DF9-F51CEDE45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8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92EF5-1B14-61B8-2914-D797D30E6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C896D-C7B0-7F60-CDE7-CCD0171B8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1EFE2-9680-259F-82D3-1B7FCFE3B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5D615-6F93-9C70-5C95-63AE8CA3A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46801-9CB4-3348-4DB9-D05FC8BF8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57CC59-1E3F-2F49-8D35-97887D97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2AA8-0E42-4924-8408-40A3F8315FB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C384F0-A579-DB30-B866-EE286C4CB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5BAB0-0A10-02DE-17B6-B1117A4F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175-077E-4369-8DF9-F51CEDE45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0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11B2B-836E-7B1A-FF53-78846A5C3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7B49DE-164F-F024-B7B1-4AFAD3F6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2AA8-0E42-4924-8408-40A3F8315FB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BDBD8-57F1-1DD1-9E01-1F39E324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07F01-E247-AFEA-5439-690A67B42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175-077E-4369-8DF9-F51CEDE45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5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47E542-6F72-9E3A-C97C-D3BD776E3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2AA8-0E42-4924-8408-40A3F8315FB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EC0385-77DE-1FE5-3D1D-66B971D7C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131EA-C1F9-41B7-3A84-ACA4125D9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175-077E-4369-8DF9-F51CEDE45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9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1245D-B977-6178-8B1E-6DC1FF2CD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3B674-BD17-AFC9-DA64-2C7C21D78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71A79-5B18-4678-0655-331FECFA4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75240-0973-0D70-D385-722D71FE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2AA8-0E42-4924-8408-40A3F8315FB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F7296-5C3A-B4C5-EE25-1EA66B2D0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42608-71C9-03E4-0C46-B21BB301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175-077E-4369-8DF9-F51CEDE45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2B98E-B3F3-FD41-FC3F-2558F16AE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388348-15CC-5EFB-ECC0-1CFC18459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E14E6-8482-A626-5013-2D261F36E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66CC0-B192-4185-C946-C972A1B3B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2AA8-0E42-4924-8408-40A3F8315FB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D03E0-4F10-4862-258F-0DE20A21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DC49F-DAA1-B186-870B-DF5F71EE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D175-077E-4369-8DF9-F51CEDE45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3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1CE4B2-C4A4-2100-0CF3-AC54610CA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8A33D-37AE-80B6-DA93-68200AB33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FD94A-258A-C648-553E-E69DA4873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42AA8-0E42-4924-8408-40A3F8315FB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A684E-5C9C-543A-BEA9-EA06D6C35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8E59D-FAF0-0B81-F1FA-5D391B023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4D175-077E-4369-8DF9-F51CEDE45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3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www.rawpixel.com/search/christmas" TargetMode="External"/><Relationship Id="rId7" Type="http://schemas.openxmlformats.org/officeDocument/2006/relationships/hyperlink" Target="https://www.catholicsarenotchristians.com/oh-those-dirty-catholic-knights-charges-of-racketeering-fraud-deception-and-theft/" TargetMode="External"/><Relationship Id="rId12" Type="http://schemas.openxmlformats.org/officeDocument/2006/relationships/image" Target="../media/image6.jpg"/><Relationship Id="rId2" Type="http://schemas.openxmlformats.org/officeDocument/2006/relationships/image" Target="../media/image1.2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hyperlink" Target="https://outsidetheautisticasylum.blogspot.com/2015/12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5.jpg"/><Relationship Id="rId4" Type="http://schemas.openxmlformats.org/officeDocument/2006/relationships/image" Target="../media/image2.jpg"/><Relationship Id="rId9" Type="http://schemas.openxmlformats.org/officeDocument/2006/relationships/hyperlink" Target="https://en.wikipedia.org/wiki/Our_Lady_of_Guadalup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plant&#10;&#10;Description automatically generated">
            <a:extLst>
              <a:ext uri="{FF2B5EF4-FFF2-40B4-BE49-F238E27FC236}">
                <a16:creationId xmlns:a16="http://schemas.microsoft.com/office/drawing/2014/main" id="{00E7B887-638E-DBD2-FC1A-4CADA3A1A6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94E39A-6DBC-0E06-498F-4C444E70E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5352" y="501061"/>
            <a:ext cx="9061295" cy="1044818"/>
          </a:xfrm>
        </p:spPr>
        <p:txBody>
          <a:bodyPr>
            <a:noAutofit/>
          </a:bodyPr>
          <a:lstStyle/>
          <a:p>
            <a:br>
              <a:rPr lang="en-US" sz="9600" b="1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br>
              <a:rPr lang="en-US" sz="9600" b="1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br>
              <a:rPr lang="en-US" sz="9600" b="1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br>
              <a:rPr lang="en-US" sz="9600" b="1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n-US" sz="9600" b="1" dirty="0">
                <a:latin typeface="Aldhabi" panose="01000000000000000000" pitchFamily="2" charset="-78"/>
                <a:cs typeface="Aldhabi" panose="01000000000000000000" pitchFamily="2" charset="-78"/>
              </a:rPr>
              <a:t>Silver Rose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7E7DE-15FD-2433-93A6-4052D11A9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8858" y="1187268"/>
            <a:ext cx="6220600" cy="717222"/>
          </a:xfrm>
        </p:spPr>
        <p:txBody>
          <a:bodyPr>
            <a:noAutofit/>
          </a:bodyPr>
          <a:lstStyle/>
          <a:p>
            <a:r>
              <a:rPr lang="en-US" dirty="0">
                <a:latin typeface="Georgia Pro" panose="02040502050405020303" pitchFamily="18" charset="0"/>
              </a:rPr>
              <a:t>“Come join us as we celebrate Our Blessed Mother – Our Lady of Guadalupe” </a:t>
            </a:r>
          </a:p>
        </p:txBody>
      </p:sp>
      <p:pic>
        <p:nvPicPr>
          <p:cNvPr id="7" name="Picture 6" descr="A picture containing table, indoor, dining table, set&#10;&#10;Description automatically generated">
            <a:extLst>
              <a:ext uri="{FF2B5EF4-FFF2-40B4-BE49-F238E27FC236}">
                <a16:creationId xmlns:a16="http://schemas.microsoft.com/office/drawing/2014/main" id="{E61DEC75-2049-1584-AD38-DFF83EA9B5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4" b="12872"/>
          <a:stretch/>
        </p:blipFill>
        <p:spPr>
          <a:xfrm>
            <a:off x="1866871" y="1929093"/>
            <a:ext cx="3042815" cy="2171436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BD615B49-5692-6346-980D-3898356560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25" b="94350" l="7500" r="91500">
                        <a14:foregroundMark x1="46000" y1="32203" x2="46000" y2="32203"/>
                        <a14:foregroundMark x1="47500" y1="49153" x2="47500" y2="49153"/>
                        <a14:foregroundMark x1="51500" y1="64972" x2="51500" y2="64972"/>
                        <a14:foregroundMark x1="50000" y1="64972" x2="50000" y2="64972"/>
                        <a14:foregroundMark x1="39000" y1="19774" x2="39000" y2="19774"/>
                        <a14:foregroundMark x1="26500" y1="40678" x2="26500" y2="40678"/>
                        <a14:foregroundMark x1="25000" y1="39548" x2="25000" y2="39548"/>
                        <a14:foregroundMark x1="44000" y1="5650" x2="44000" y2="5650"/>
                        <a14:foregroundMark x1="44000" y1="95480" x2="44000" y2="95480"/>
                        <a14:foregroundMark x1="78000" y1="38418" x2="78000" y2="38418"/>
                        <a14:foregroundMark x1="63000" y1="20904" x2="63000" y2="20904"/>
                        <a14:foregroundMark x1="53500" y1="2825" x2="53500" y2="2825"/>
                        <a14:foregroundMark x1="91500" y1="45198" x2="91500" y2="45198"/>
                        <a14:foregroundMark x1="55000" y1="95480" x2="55000" y2="95480"/>
                        <a14:foregroundMark x1="9500" y1="53672" x2="9500" y2="53672"/>
                        <a14:foregroundMark x1="7500" y1="46328" x2="7500" y2="46328"/>
                        <a14:foregroundMark x1="78000" y1="61017" x2="78000" y2="61017"/>
                        <a14:foregroundMark x1="75000" y1="64972" x2="75000" y2="64972"/>
                        <a14:backgroundMark x1="23500" y1="7910" x2="23500" y2="7910"/>
                        <a14:backgroundMark x1="90500" y1="5085" x2="90500" y2="5085"/>
                        <a14:backgroundMark x1="89000" y1="76836" x2="89000" y2="76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156874" y="566620"/>
            <a:ext cx="1032430" cy="913700"/>
          </a:xfrm>
          <a:prstGeom prst="rect">
            <a:avLst/>
          </a:prstGeom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97583EC5-26C0-D22C-0CC6-7F88EF5511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005434" y="1929093"/>
            <a:ext cx="2822293" cy="4391027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5A72CA-AFF3-5D92-1065-C08123A974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850830" y="604641"/>
            <a:ext cx="668081" cy="95353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5A10ABC-81B5-A66C-2159-FD4862B188E2}"/>
              </a:ext>
            </a:extLst>
          </p:cNvPr>
          <p:cNvSpPr txBox="1"/>
          <p:nvPr/>
        </p:nvSpPr>
        <p:spPr>
          <a:xfrm>
            <a:off x="7923475" y="2143498"/>
            <a:ext cx="2822293" cy="49090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SzPct val="65000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</a:rPr>
              <a:t>Silver Rose Social Dinner  </a:t>
            </a:r>
            <a:r>
              <a:rPr lang="en-US" sz="1600" dirty="0">
                <a:latin typeface="Georgia Pro" panose="02040502050405020303" pitchFamily="18" charset="0"/>
              </a:rPr>
              <a:t>Dec.9 ,  7 pm -11 pm</a:t>
            </a:r>
          </a:p>
          <a:p>
            <a:pPr>
              <a:buSzPct val="65000"/>
            </a:pPr>
            <a:r>
              <a:rPr lang="en-US" sz="1200" dirty="0">
                <a:latin typeface="Georgia Pro" panose="02040502050405020303" pitchFamily="18" charset="0"/>
              </a:rPr>
              <a:t>American Legion Post 59</a:t>
            </a:r>
          </a:p>
          <a:p>
            <a:pPr>
              <a:buSzPct val="65000"/>
            </a:pPr>
            <a:r>
              <a:rPr lang="en-US" sz="1200" dirty="0">
                <a:latin typeface="Georgia Pro" panose="02040502050405020303" pitchFamily="18" charset="0"/>
              </a:rPr>
              <a:t>809 Zaragoza St., Laredo Tx 78040</a:t>
            </a:r>
          </a:p>
          <a:p>
            <a:endParaRPr lang="en-US" sz="1400" dirty="0">
              <a:latin typeface="Georgia Pro" panose="02040502050405020303" pitchFamily="18" charset="0"/>
            </a:endParaRPr>
          </a:p>
          <a:p>
            <a:r>
              <a:rPr lang="en-US" sz="1400" dirty="0">
                <a:latin typeface="Georgia Pro" panose="02040502050405020303" pitchFamily="18" charset="0"/>
              </a:rPr>
              <a:t>$200 table (seats 8</a:t>
            </a:r>
            <a:r>
              <a:rPr lang="en-US" sz="1050" dirty="0">
                <a:latin typeface="Georgia Pro" panose="02040502050405020303" pitchFamily="18" charset="0"/>
              </a:rPr>
              <a:t>) Presale Tickets </a:t>
            </a:r>
          </a:p>
          <a:p>
            <a:r>
              <a:rPr lang="en-US" sz="900" dirty="0">
                <a:latin typeface="Georgia Pro" panose="02040502050405020303" pitchFamily="18" charset="0"/>
              </a:rPr>
              <a:t>For  Tickets call Alfred </a:t>
            </a:r>
            <a:r>
              <a:rPr lang="en-US" sz="900" dirty="0" err="1">
                <a:latin typeface="Georgia Pro" panose="02040502050405020303" pitchFamily="18" charset="0"/>
              </a:rPr>
              <a:t>MaCabe</a:t>
            </a:r>
            <a:r>
              <a:rPr lang="en-US" sz="900" dirty="0">
                <a:latin typeface="Georgia Pro" panose="02040502050405020303" pitchFamily="18" charset="0"/>
              </a:rPr>
              <a:t> 956-744-2304, Joe Ramos 956-286-2052 , Hector Chapa 956-285-36789  </a:t>
            </a:r>
          </a:p>
          <a:p>
            <a:endParaRPr lang="en-US" sz="1600" dirty="0">
              <a:latin typeface="Georgia Pro" panose="02040502050405020303" pitchFamily="18" charset="0"/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</a:rPr>
              <a:t>“International Silver Rose’ Mass</a:t>
            </a:r>
          </a:p>
          <a:p>
            <a:r>
              <a:rPr lang="en-US" sz="1600" dirty="0">
                <a:latin typeface="Georgia Pro" panose="02040502050405020303" pitchFamily="18" charset="0"/>
              </a:rPr>
              <a:t>Dec. 10 , 12 noon  </a:t>
            </a:r>
          </a:p>
          <a:p>
            <a:r>
              <a:rPr lang="en-US" sz="1200" dirty="0">
                <a:latin typeface="Georgia Pro" panose="02040502050405020303" pitchFamily="18" charset="0"/>
              </a:rPr>
              <a:t> San Agustin Cathedral </a:t>
            </a:r>
          </a:p>
          <a:p>
            <a:r>
              <a:rPr lang="en-US" sz="1100" dirty="0">
                <a:latin typeface="Georgia Pro" panose="02040502050405020303" pitchFamily="18" charset="0"/>
              </a:rPr>
              <a:t>201 San Agustin Ave, Laredo TX 78040</a:t>
            </a:r>
          </a:p>
          <a:p>
            <a:endParaRPr lang="en-US" sz="1600" dirty="0">
              <a:latin typeface="Georgia Pro" panose="02040502050405020303" pitchFamily="18" charset="0"/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</a:rPr>
              <a:t>International Silver Rose Transfer Ceremony </a:t>
            </a:r>
          </a:p>
          <a:p>
            <a:r>
              <a:rPr lang="en-US" sz="1600" dirty="0">
                <a:latin typeface="Georgia Pro" panose="02040502050405020303" pitchFamily="18" charset="0"/>
              </a:rPr>
              <a:t>Dec. 10 , 1pm </a:t>
            </a:r>
          </a:p>
          <a:p>
            <a:r>
              <a:rPr lang="en-US" sz="1600" dirty="0">
                <a:latin typeface="Georgia Pro" panose="02040502050405020303" pitchFamily="18" charset="0"/>
              </a:rPr>
              <a:t>*</a:t>
            </a:r>
            <a:r>
              <a:rPr lang="en-US" sz="1200" dirty="0">
                <a:latin typeface="Georgia Pro" panose="02040502050405020303" pitchFamily="18" charset="0"/>
              </a:rPr>
              <a:t>Silver Rose Ceremony will be held at the center of the International Bridge crossing into Mexico</a:t>
            </a:r>
            <a:r>
              <a:rPr lang="en-US" sz="1600" dirty="0">
                <a:latin typeface="Georgia Pro" panose="02040502050405020303" pitchFamily="18" charset="0"/>
              </a:rPr>
              <a:t>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C77F1-B617-E60C-7642-24D1AA9F036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" r="3073" b="19425"/>
          <a:stretch/>
        </p:blipFill>
        <p:spPr>
          <a:xfrm>
            <a:off x="1866872" y="4172713"/>
            <a:ext cx="3042814" cy="213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99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Aldhabi</vt:lpstr>
      <vt:lpstr>Arial</vt:lpstr>
      <vt:lpstr>Calibri</vt:lpstr>
      <vt:lpstr>Calibri Light</vt:lpstr>
      <vt:lpstr>Georgia Pro</vt:lpstr>
      <vt:lpstr>Office Theme</vt:lpstr>
      <vt:lpstr>    Silver Rose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Silver Rose</dc:title>
  <dc:creator>Jose Ramos</dc:creator>
  <cp:lastModifiedBy>Jose Ramos</cp:lastModifiedBy>
  <cp:revision>1</cp:revision>
  <cp:lastPrinted>2022-11-10T03:17:29Z</cp:lastPrinted>
  <dcterms:created xsi:type="dcterms:W3CDTF">2022-11-01T20:04:59Z</dcterms:created>
  <dcterms:modified xsi:type="dcterms:W3CDTF">2022-11-14T19:24:50Z</dcterms:modified>
</cp:coreProperties>
</file>